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Overpass" panose="020B0604020202020204" charset="0"/>
      <p:regular r:id="rId13"/>
    </p:embeddedFont>
    <p:embeddedFont>
      <p:font typeface="Overpass Ultra-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322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21.09.2025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4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1046111" y="3086100"/>
            <a:ext cx="8368010" cy="2600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 dirty="0" err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SysBot</a:t>
            </a:r>
            <a:r>
              <a:rPr lang="en-US" sz="5500" b="1" dirty="0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 – AI Career Studio</a:t>
            </a:r>
          </a:p>
          <a:p>
            <a:pPr algn="l">
              <a:lnSpc>
                <a:spcPts val="6875"/>
              </a:lnSpc>
            </a:pPr>
            <a:endParaRPr lang="en-US" sz="5500" b="1" dirty="0">
              <a:solidFill>
                <a:srgbClr val="FFFFFF"/>
              </a:solidFill>
              <a:latin typeface="Overpass Ultra-Bold"/>
              <a:ea typeface="Overpass Ultra-Bold"/>
              <a:cs typeface="Overpass Ultra-Bold"/>
              <a:sym typeface="Overpass Ultra-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47155" y="4769049"/>
            <a:ext cx="9335691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Your AI-Powered Career Companion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7155" y="5584329"/>
            <a:ext cx="9335691" cy="1109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 web-based platform that guides students and professionals with AI-driven career suggestions, learning roadmaps, and interview practice.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3429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1592015"/>
            <a:ext cx="7040612" cy="1041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Future Scope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7155" y="3079998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Integration with LinkedIn and job portals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7155" y="3663404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Multi-language support for global reach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7155" y="4246810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Advanced analytics for career progress tracking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7155" y="4830216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AI-driven mentorship pairing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7155" y="5748189"/>
            <a:ext cx="7040612" cy="1041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Conclusion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7155" y="7086451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Summary of SysBot as a comprehensive AI career companion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47155" y="7901731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Highlights innovation, usability, and impact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3011835"/>
            <a:ext cx="7040612" cy="1041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Problem Statement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7155" y="4499819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Difficulty identifying the right career path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7155" y="5083225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Lack of structured learning resources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7155" y="5666631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Limited access to realistic interview practice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7155" y="6481911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Existing solutions are fragmented, expensive, or not personalized.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18288000" cy="3740200"/>
            <a:chOff x="0" y="0"/>
            <a:chExt cx="24384000" cy="4986933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986909"/>
            </a:xfrm>
            <a:custGeom>
              <a:avLst/>
              <a:gdLst/>
              <a:ahLst/>
              <a:cxnLst/>
              <a:rect l="l" t="t" r="r" b="b"/>
              <a:pathLst>
                <a:path w="24384000" h="4986909">
                  <a:moveTo>
                    <a:pt x="0" y="0"/>
                  </a:moveTo>
                  <a:lnTo>
                    <a:pt x="24384000" y="0"/>
                  </a:lnTo>
                  <a:lnTo>
                    <a:pt x="24384000" y="4986909"/>
                  </a:lnTo>
                  <a:lnTo>
                    <a:pt x="0" y="49869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41" b="-4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47155" y="4893171"/>
            <a:ext cx="7040612" cy="1041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Proposed Solution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7155" y="6231434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Introduction to SysBot as an AI-driven career guidance platform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7155" y="7046714"/>
            <a:ext cx="16193690" cy="1109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Integrates career suggestions, skill mapping, personalized learning roadmaps, chat and voice-based interview simulations.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7155" y="8340775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Provides a holistic, accessible, and scalable solution.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805309"/>
            <a:ext cx="7040612" cy="1041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Key Features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105" y="2426642"/>
            <a:ext cx="7985372" cy="2289571"/>
            <a:chOff x="0" y="0"/>
            <a:chExt cx="10647163" cy="3052762"/>
          </a:xfrm>
        </p:grpSpPr>
        <p:sp>
          <p:nvSpPr>
            <p:cNvPr id="8" name="Freeform 8"/>
            <p:cNvSpPr/>
            <p:nvPr/>
          </p:nvSpPr>
          <p:spPr>
            <a:xfrm>
              <a:off x="25400" y="25400"/>
              <a:ext cx="10596372" cy="3001899"/>
            </a:xfrm>
            <a:custGeom>
              <a:avLst/>
              <a:gdLst/>
              <a:ahLst/>
              <a:cxnLst/>
              <a:rect l="l" t="t" r="r" b="b"/>
              <a:pathLst>
                <a:path w="10596372" h="3001899">
                  <a:moveTo>
                    <a:pt x="0" y="243840"/>
                  </a:moveTo>
                  <a:cubicBezTo>
                    <a:pt x="0" y="109220"/>
                    <a:pt x="110490" y="0"/>
                    <a:pt x="246761" y="0"/>
                  </a:cubicBezTo>
                  <a:lnTo>
                    <a:pt x="10349611" y="0"/>
                  </a:lnTo>
                  <a:cubicBezTo>
                    <a:pt x="10485882" y="0"/>
                    <a:pt x="10596372" y="109220"/>
                    <a:pt x="10596372" y="243840"/>
                  </a:cubicBezTo>
                  <a:lnTo>
                    <a:pt x="10596372" y="2758059"/>
                  </a:lnTo>
                  <a:cubicBezTo>
                    <a:pt x="10596372" y="2892679"/>
                    <a:pt x="10485882" y="3001899"/>
                    <a:pt x="10349611" y="3001899"/>
                  </a:cubicBezTo>
                  <a:lnTo>
                    <a:pt x="246761" y="3001899"/>
                  </a:lnTo>
                  <a:cubicBezTo>
                    <a:pt x="110490" y="3001899"/>
                    <a:pt x="0" y="2892806"/>
                    <a:pt x="0" y="2758059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0647172" cy="3052699"/>
            </a:xfrm>
            <a:custGeom>
              <a:avLst/>
              <a:gdLst/>
              <a:ahLst/>
              <a:cxnLst/>
              <a:rect l="l" t="t" r="r" b="b"/>
              <a:pathLst>
                <a:path w="10647172" h="3052699">
                  <a:moveTo>
                    <a:pt x="0" y="269240"/>
                  </a:moveTo>
                  <a:cubicBezTo>
                    <a:pt x="0" y="120269"/>
                    <a:pt x="122174" y="0"/>
                    <a:pt x="272161" y="0"/>
                  </a:cubicBezTo>
                  <a:lnTo>
                    <a:pt x="10375011" y="0"/>
                  </a:lnTo>
                  <a:lnTo>
                    <a:pt x="10375011" y="25400"/>
                  </a:lnTo>
                  <a:lnTo>
                    <a:pt x="10375011" y="0"/>
                  </a:lnTo>
                  <a:cubicBezTo>
                    <a:pt x="10524998" y="0"/>
                    <a:pt x="10647172" y="120269"/>
                    <a:pt x="10647172" y="269240"/>
                  </a:cubicBezTo>
                  <a:lnTo>
                    <a:pt x="10621772" y="269240"/>
                  </a:lnTo>
                  <a:lnTo>
                    <a:pt x="10647172" y="269240"/>
                  </a:lnTo>
                  <a:lnTo>
                    <a:pt x="10647172" y="2783459"/>
                  </a:lnTo>
                  <a:lnTo>
                    <a:pt x="10621772" y="2783459"/>
                  </a:lnTo>
                  <a:lnTo>
                    <a:pt x="10647172" y="2783459"/>
                  </a:lnTo>
                  <a:cubicBezTo>
                    <a:pt x="10647172" y="2932430"/>
                    <a:pt x="10524998" y="3052699"/>
                    <a:pt x="10375011" y="3052699"/>
                  </a:cubicBezTo>
                  <a:lnTo>
                    <a:pt x="10375011" y="3027299"/>
                  </a:lnTo>
                  <a:lnTo>
                    <a:pt x="10375011" y="3052699"/>
                  </a:lnTo>
                  <a:lnTo>
                    <a:pt x="272161" y="3052699"/>
                  </a:lnTo>
                  <a:lnTo>
                    <a:pt x="272161" y="3027299"/>
                  </a:lnTo>
                  <a:lnTo>
                    <a:pt x="272161" y="3052699"/>
                  </a:lnTo>
                  <a:cubicBezTo>
                    <a:pt x="122174" y="3052699"/>
                    <a:pt x="0" y="2932557"/>
                    <a:pt x="0" y="2783459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783459"/>
                  </a:lnTo>
                  <a:lnTo>
                    <a:pt x="25400" y="2783459"/>
                  </a:lnTo>
                  <a:lnTo>
                    <a:pt x="50800" y="2783459"/>
                  </a:lnTo>
                  <a:cubicBezTo>
                    <a:pt x="50800" y="2903855"/>
                    <a:pt x="149606" y="3001899"/>
                    <a:pt x="272161" y="3001899"/>
                  </a:cubicBezTo>
                  <a:lnTo>
                    <a:pt x="10375011" y="3001899"/>
                  </a:lnTo>
                  <a:cubicBezTo>
                    <a:pt x="10497566" y="3001899"/>
                    <a:pt x="10596372" y="2903855"/>
                    <a:pt x="10596372" y="2783459"/>
                  </a:cubicBezTo>
                  <a:lnTo>
                    <a:pt x="10596372" y="269240"/>
                  </a:lnTo>
                  <a:cubicBezTo>
                    <a:pt x="10596372" y="148844"/>
                    <a:pt x="10497566" y="50800"/>
                    <a:pt x="10375011" y="50800"/>
                  </a:cubicBezTo>
                  <a:lnTo>
                    <a:pt x="272161" y="50800"/>
                  </a:lnTo>
                  <a:lnTo>
                    <a:pt x="272161" y="25400"/>
                  </a:lnTo>
                  <a:lnTo>
                    <a:pt x="272161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009055" y="2445692"/>
            <a:ext cx="152400" cy="2251471"/>
            <a:chOff x="0" y="0"/>
            <a:chExt cx="203200" cy="300196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03200" cy="3001899"/>
            </a:xfrm>
            <a:custGeom>
              <a:avLst/>
              <a:gdLst/>
              <a:ahLst/>
              <a:cxnLst/>
              <a:rect l="l" t="t" r="r" b="b"/>
              <a:pathLst>
                <a:path w="203200" h="3001899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900299"/>
                  </a:lnTo>
                  <a:cubicBezTo>
                    <a:pt x="203200" y="2956433"/>
                    <a:pt x="157734" y="3001899"/>
                    <a:pt x="101600" y="3001899"/>
                  </a:cubicBezTo>
                  <a:cubicBezTo>
                    <a:pt x="45466" y="3001899"/>
                    <a:pt x="0" y="2956433"/>
                    <a:pt x="0" y="2900299"/>
                  </a:cubicBezTo>
                  <a:close/>
                </a:path>
              </a:pathLst>
            </a:custGeom>
            <a:solidFill>
              <a:srgbClr val="F20374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498699" y="2697212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Career Discovery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98699" y="3249960"/>
            <a:ext cx="7158484" cy="1109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Upload resume or enter skills to receive personalized career suggestions.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274522" y="2426642"/>
            <a:ext cx="7985372" cy="2289571"/>
            <a:chOff x="0" y="0"/>
            <a:chExt cx="10647163" cy="3052762"/>
          </a:xfrm>
        </p:grpSpPr>
        <p:sp>
          <p:nvSpPr>
            <p:cNvPr id="15" name="Freeform 15"/>
            <p:cNvSpPr/>
            <p:nvPr/>
          </p:nvSpPr>
          <p:spPr>
            <a:xfrm>
              <a:off x="25400" y="25400"/>
              <a:ext cx="10596372" cy="3001899"/>
            </a:xfrm>
            <a:custGeom>
              <a:avLst/>
              <a:gdLst/>
              <a:ahLst/>
              <a:cxnLst/>
              <a:rect l="l" t="t" r="r" b="b"/>
              <a:pathLst>
                <a:path w="10596372" h="3001899">
                  <a:moveTo>
                    <a:pt x="0" y="243840"/>
                  </a:moveTo>
                  <a:cubicBezTo>
                    <a:pt x="0" y="109220"/>
                    <a:pt x="110490" y="0"/>
                    <a:pt x="246761" y="0"/>
                  </a:cubicBezTo>
                  <a:lnTo>
                    <a:pt x="10349611" y="0"/>
                  </a:lnTo>
                  <a:cubicBezTo>
                    <a:pt x="10485882" y="0"/>
                    <a:pt x="10596372" y="109220"/>
                    <a:pt x="10596372" y="243840"/>
                  </a:cubicBezTo>
                  <a:lnTo>
                    <a:pt x="10596372" y="2758059"/>
                  </a:lnTo>
                  <a:cubicBezTo>
                    <a:pt x="10596372" y="2892679"/>
                    <a:pt x="10485882" y="3001899"/>
                    <a:pt x="10349611" y="3001899"/>
                  </a:cubicBezTo>
                  <a:lnTo>
                    <a:pt x="246761" y="3001899"/>
                  </a:lnTo>
                  <a:cubicBezTo>
                    <a:pt x="110490" y="3001899"/>
                    <a:pt x="0" y="2892806"/>
                    <a:pt x="0" y="2758059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10647172" cy="3052699"/>
            </a:xfrm>
            <a:custGeom>
              <a:avLst/>
              <a:gdLst/>
              <a:ahLst/>
              <a:cxnLst/>
              <a:rect l="l" t="t" r="r" b="b"/>
              <a:pathLst>
                <a:path w="10647172" h="3052699">
                  <a:moveTo>
                    <a:pt x="0" y="269240"/>
                  </a:moveTo>
                  <a:cubicBezTo>
                    <a:pt x="0" y="120269"/>
                    <a:pt x="122174" y="0"/>
                    <a:pt x="272161" y="0"/>
                  </a:cubicBezTo>
                  <a:lnTo>
                    <a:pt x="10375011" y="0"/>
                  </a:lnTo>
                  <a:lnTo>
                    <a:pt x="10375011" y="25400"/>
                  </a:lnTo>
                  <a:lnTo>
                    <a:pt x="10375011" y="0"/>
                  </a:lnTo>
                  <a:cubicBezTo>
                    <a:pt x="10524998" y="0"/>
                    <a:pt x="10647172" y="120269"/>
                    <a:pt x="10647172" y="269240"/>
                  </a:cubicBezTo>
                  <a:lnTo>
                    <a:pt x="10621772" y="269240"/>
                  </a:lnTo>
                  <a:lnTo>
                    <a:pt x="10647172" y="269240"/>
                  </a:lnTo>
                  <a:lnTo>
                    <a:pt x="10647172" y="2783459"/>
                  </a:lnTo>
                  <a:lnTo>
                    <a:pt x="10621772" y="2783459"/>
                  </a:lnTo>
                  <a:lnTo>
                    <a:pt x="10647172" y="2783459"/>
                  </a:lnTo>
                  <a:cubicBezTo>
                    <a:pt x="10647172" y="2932430"/>
                    <a:pt x="10524998" y="3052699"/>
                    <a:pt x="10375011" y="3052699"/>
                  </a:cubicBezTo>
                  <a:lnTo>
                    <a:pt x="10375011" y="3027299"/>
                  </a:lnTo>
                  <a:lnTo>
                    <a:pt x="10375011" y="3052699"/>
                  </a:lnTo>
                  <a:lnTo>
                    <a:pt x="272161" y="3052699"/>
                  </a:lnTo>
                  <a:lnTo>
                    <a:pt x="272161" y="3027299"/>
                  </a:lnTo>
                  <a:lnTo>
                    <a:pt x="272161" y="3052699"/>
                  </a:lnTo>
                  <a:cubicBezTo>
                    <a:pt x="122174" y="3052699"/>
                    <a:pt x="0" y="2932557"/>
                    <a:pt x="0" y="2783459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783459"/>
                  </a:lnTo>
                  <a:lnTo>
                    <a:pt x="25400" y="2783459"/>
                  </a:lnTo>
                  <a:lnTo>
                    <a:pt x="50800" y="2783459"/>
                  </a:lnTo>
                  <a:cubicBezTo>
                    <a:pt x="50800" y="2903855"/>
                    <a:pt x="149606" y="3001899"/>
                    <a:pt x="272161" y="3001899"/>
                  </a:cubicBezTo>
                  <a:lnTo>
                    <a:pt x="10375011" y="3001899"/>
                  </a:lnTo>
                  <a:cubicBezTo>
                    <a:pt x="10497566" y="3001899"/>
                    <a:pt x="10596372" y="2903855"/>
                    <a:pt x="10596372" y="2783459"/>
                  </a:cubicBezTo>
                  <a:lnTo>
                    <a:pt x="10596372" y="269240"/>
                  </a:lnTo>
                  <a:cubicBezTo>
                    <a:pt x="10596372" y="148844"/>
                    <a:pt x="10497566" y="50800"/>
                    <a:pt x="10375011" y="50800"/>
                  </a:cubicBezTo>
                  <a:lnTo>
                    <a:pt x="272161" y="50800"/>
                  </a:lnTo>
                  <a:lnTo>
                    <a:pt x="272161" y="25400"/>
                  </a:lnTo>
                  <a:lnTo>
                    <a:pt x="272161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9255472" y="2445692"/>
            <a:ext cx="152400" cy="2251471"/>
            <a:chOff x="0" y="0"/>
            <a:chExt cx="203200" cy="300196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03200" cy="3001899"/>
            </a:xfrm>
            <a:custGeom>
              <a:avLst/>
              <a:gdLst/>
              <a:ahLst/>
              <a:cxnLst/>
              <a:rect l="l" t="t" r="r" b="b"/>
              <a:pathLst>
                <a:path w="203200" h="3001899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900299"/>
                  </a:lnTo>
                  <a:cubicBezTo>
                    <a:pt x="203200" y="2956433"/>
                    <a:pt x="157734" y="3001899"/>
                    <a:pt x="101600" y="3001899"/>
                  </a:cubicBezTo>
                  <a:cubicBezTo>
                    <a:pt x="45466" y="3001899"/>
                    <a:pt x="0" y="2956433"/>
                    <a:pt x="0" y="2900299"/>
                  </a:cubicBezTo>
                  <a:close/>
                </a:path>
              </a:pathLst>
            </a:custGeom>
            <a:solidFill>
              <a:srgbClr val="F20374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9745116" y="2564060"/>
            <a:ext cx="4669334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Chat-Based Mock Interviews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745116" y="3249960"/>
            <a:ext cx="7158484" cy="1109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dirty="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AI-driven text interview practice with instant feedback.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028105" y="4977259"/>
            <a:ext cx="7985372" cy="2289571"/>
            <a:chOff x="0" y="0"/>
            <a:chExt cx="10647163" cy="3052762"/>
          </a:xfrm>
        </p:grpSpPr>
        <p:sp>
          <p:nvSpPr>
            <p:cNvPr id="22" name="Freeform 22"/>
            <p:cNvSpPr/>
            <p:nvPr/>
          </p:nvSpPr>
          <p:spPr>
            <a:xfrm>
              <a:off x="25400" y="25400"/>
              <a:ext cx="10596372" cy="3001899"/>
            </a:xfrm>
            <a:custGeom>
              <a:avLst/>
              <a:gdLst/>
              <a:ahLst/>
              <a:cxnLst/>
              <a:rect l="l" t="t" r="r" b="b"/>
              <a:pathLst>
                <a:path w="10596372" h="3001899">
                  <a:moveTo>
                    <a:pt x="0" y="243840"/>
                  </a:moveTo>
                  <a:cubicBezTo>
                    <a:pt x="0" y="109220"/>
                    <a:pt x="110490" y="0"/>
                    <a:pt x="246761" y="0"/>
                  </a:cubicBezTo>
                  <a:lnTo>
                    <a:pt x="10349611" y="0"/>
                  </a:lnTo>
                  <a:cubicBezTo>
                    <a:pt x="10485882" y="0"/>
                    <a:pt x="10596372" y="109220"/>
                    <a:pt x="10596372" y="243840"/>
                  </a:cubicBezTo>
                  <a:lnTo>
                    <a:pt x="10596372" y="2758059"/>
                  </a:lnTo>
                  <a:cubicBezTo>
                    <a:pt x="10596372" y="2892679"/>
                    <a:pt x="10485882" y="3001899"/>
                    <a:pt x="10349611" y="3001899"/>
                  </a:cubicBezTo>
                  <a:lnTo>
                    <a:pt x="246761" y="3001899"/>
                  </a:lnTo>
                  <a:cubicBezTo>
                    <a:pt x="110490" y="3001899"/>
                    <a:pt x="0" y="2892806"/>
                    <a:pt x="0" y="2758059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10647172" cy="3052699"/>
            </a:xfrm>
            <a:custGeom>
              <a:avLst/>
              <a:gdLst/>
              <a:ahLst/>
              <a:cxnLst/>
              <a:rect l="l" t="t" r="r" b="b"/>
              <a:pathLst>
                <a:path w="10647172" h="3052699">
                  <a:moveTo>
                    <a:pt x="0" y="269240"/>
                  </a:moveTo>
                  <a:cubicBezTo>
                    <a:pt x="0" y="120269"/>
                    <a:pt x="122174" y="0"/>
                    <a:pt x="272161" y="0"/>
                  </a:cubicBezTo>
                  <a:lnTo>
                    <a:pt x="10375011" y="0"/>
                  </a:lnTo>
                  <a:lnTo>
                    <a:pt x="10375011" y="25400"/>
                  </a:lnTo>
                  <a:lnTo>
                    <a:pt x="10375011" y="0"/>
                  </a:lnTo>
                  <a:cubicBezTo>
                    <a:pt x="10524998" y="0"/>
                    <a:pt x="10647172" y="120269"/>
                    <a:pt x="10647172" y="269240"/>
                  </a:cubicBezTo>
                  <a:lnTo>
                    <a:pt x="10621772" y="269240"/>
                  </a:lnTo>
                  <a:lnTo>
                    <a:pt x="10647172" y="269240"/>
                  </a:lnTo>
                  <a:lnTo>
                    <a:pt x="10647172" y="2783459"/>
                  </a:lnTo>
                  <a:lnTo>
                    <a:pt x="10621772" y="2783459"/>
                  </a:lnTo>
                  <a:lnTo>
                    <a:pt x="10647172" y="2783459"/>
                  </a:lnTo>
                  <a:cubicBezTo>
                    <a:pt x="10647172" y="2932430"/>
                    <a:pt x="10524998" y="3052699"/>
                    <a:pt x="10375011" y="3052699"/>
                  </a:cubicBezTo>
                  <a:lnTo>
                    <a:pt x="10375011" y="3027299"/>
                  </a:lnTo>
                  <a:lnTo>
                    <a:pt x="10375011" y="3052699"/>
                  </a:lnTo>
                  <a:lnTo>
                    <a:pt x="272161" y="3052699"/>
                  </a:lnTo>
                  <a:lnTo>
                    <a:pt x="272161" y="3027299"/>
                  </a:lnTo>
                  <a:lnTo>
                    <a:pt x="272161" y="3052699"/>
                  </a:lnTo>
                  <a:cubicBezTo>
                    <a:pt x="122174" y="3052699"/>
                    <a:pt x="0" y="2932557"/>
                    <a:pt x="0" y="2783459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783459"/>
                  </a:lnTo>
                  <a:lnTo>
                    <a:pt x="25400" y="2783459"/>
                  </a:lnTo>
                  <a:lnTo>
                    <a:pt x="50800" y="2783459"/>
                  </a:lnTo>
                  <a:cubicBezTo>
                    <a:pt x="50800" y="2903855"/>
                    <a:pt x="149606" y="3001899"/>
                    <a:pt x="272161" y="3001899"/>
                  </a:cubicBezTo>
                  <a:lnTo>
                    <a:pt x="10375011" y="3001899"/>
                  </a:lnTo>
                  <a:cubicBezTo>
                    <a:pt x="10497566" y="3001899"/>
                    <a:pt x="10596372" y="2903855"/>
                    <a:pt x="10596372" y="2783459"/>
                  </a:cubicBezTo>
                  <a:lnTo>
                    <a:pt x="10596372" y="269240"/>
                  </a:lnTo>
                  <a:cubicBezTo>
                    <a:pt x="10596372" y="148844"/>
                    <a:pt x="10497566" y="50800"/>
                    <a:pt x="10375011" y="50800"/>
                  </a:cubicBezTo>
                  <a:lnTo>
                    <a:pt x="272161" y="50800"/>
                  </a:lnTo>
                  <a:lnTo>
                    <a:pt x="272161" y="25400"/>
                  </a:lnTo>
                  <a:lnTo>
                    <a:pt x="272161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009055" y="4996309"/>
            <a:ext cx="152400" cy="2251471"/>
            <a:chOff x="0" y="0"/>
            <a:chExt cx="203200" cy="300196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03200" cy="3001899"/>
            </a:xfrm>
            <a:custGeom>
              <a:avLst/>
              <a:gdLst/>
              <a:ahLst/>
              <a:cxnLst/>
              <a:rect l="l" t="t" r="r" b="b"/>
              <a:pathLst>
                <a:path w="203200" h="3001899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900299"/>
                  </a:lnTo>
                  <a:cubicBezTo>
                    <a:pt x="203200" y="2956433"/>
                    <a:pt x="157734" y="3001899"/>
                    <a:pt x="101600" y="3001899"/>
                  </a:cubicBezTo>
                  <a:cubicBezTo>
                    <a:pt x="45466" y="3001899"/>
                    <a:pt x="0" y="2956433"/>
                    <a:pt x="0" y="2900299"/>
                  </a:cubicBezTo>
                  <a:close/>
                </a:path>
              </a:pathLst>
            </a:custGeom>
            <a:solidFill>
              <a:srgbClr val="F20374"/>
            </a:solidFill>
          </p:spPr>
        </p:sp>
      </p:grpSp>
      <p:sp>
        <p:nvSpPr>
          <p:cNvPr id="26" name="TextBox 26"/>
          <p:cNvSpPr txBox="1"/>
          <p:nvPr/>
        </p:nvSpPr>
        <p:spPr>
          <a:xfrm>
            <a:off x="1422493" y="5032722"/>
            <a:ext cx="4818758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Voice-Based Mock Interviews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498699" y="5800576"/>
            <a:ext cx="7158484" cy="1109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dirty="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Realistic spoken interview simulation with follow-up questions.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9274522" y="4977259"/>
            <a:ext cx="7985372" cy="2289571"/>
            <a:chOff x="0" y="0"/>
            <a:chExt cx="10647163" cy="3052762"/>
          </a:xfrm>
        </p:grpSpPr>
        <p:sp>
          <p:nvSpPr>
            <p:cNvPr id="29" name="Freeform 29"/>
            <p:cNvSpPr/>
            <p:nvPr/>
          </p:nvSpPr>
          <p:spPr>
            <a:xfrm>
              <a:off x="25400" y="25400"/>
              <a:ext cx="10596372" cy="3001899"/>
            </a:xfrm>
            <a:custGeom>
              <a:avLst/>
              <a:gdLst/>
              <a:ahLst/>
              <a:cxnLst/>
              <a:rect l="l" t="t" r="r" b="b"/>
              <a:pathLst>
                <a:path w="10596372" h="3001899">
                  <a:moveTo>
                    <a:pt x="0" y="243840"/>
                  </a:moveTo>
                  <a:cubicBezTo>
                    <a:pt x="0" y="109220"/>
                    <a:pt x="110490" y="0"/>
                    <a:pt x="246761" y="0"/>
                  </a:cubicBezTo>
                  <a:lnTo>
                    <a:pt x="10349611" y="0"/>
                  </a:lnTo>
                  <a:cubicBezTo>
                    <a:pt x="10485882" y="0"/>
                    <a:pt x="10596372" y="109220"/>
                    <a:pt x="10596372" y="243840"/>
                  </a:cubicBezTo>
                  <a:lnTo>
                    <a:pt x="10596372" y="2758059"/>
                  </a:lnTo>
                  <a:cubicBezTo>
                    <a:pt x="10596372" y="2892679"/>
                    <a:pt x="10485882" y="3001899"/>
                    <a:pt x="10349611" y="3001899"/>
                  </a:cubicBezTo>
                  <a:lnTo>
                    <a:pt x="246761" y="3001899"/>
                  </a:lnTo>
                  <a:cubicBezTo>
                    <a:pt x="110490" y="3001899"/>
                    <a:pt x="0" y="2892806"/>
                    <a:pt x="0" y="2758059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10647172" cy="3052699"/>
            </a:xfrm>
            <a:custGeom>
              <a:avLst/>
              <a:gdLst/>
              <a:ahLst/>
              <a:cxnLst/>
              <a:rect l="l" t="t" r="r" b="b"/>
              <a:pathLst>
                <a:path w="10647172" h="3052699">
                  <a:moveTo>
                    <a:pt x="0" y="269240"/>
                  </a:moveTo>
                  <a:cubicBezTo>
                    <a:pt x="0" y="120269"/>
                    <a:pt x="122174" y="0"/>
                    <a:pt x="272161" y="0"/>
                  </a:cubicBezTo>
                  <a:lnTo>
                    <a:pt x="10375011" y="0"/>
                  </a:lnTo>
                  <a:lnTo>
                    <a:pt x="10375011" y="25400"/>
                  </a:lnTo>
                  <a:lnTo>
                    <a:pt x="10375011" y="0"/>
                  </a:lnTo>
                  <a:cubicBezTo>
                    <a:pt x="10524998" y="0"/>
                    <a:pt x="10647172" y="120269"/>
                    <a:pt x="10647172" y="269240"/>
                  </a:cubicBezTo>
                  <a:lnTo>
                    <a:pt x="10621772" y="269240"/>
                  </a:lnTo>
                  <a:lnTo>
                    <a:pt x="10647172" y="269240"/>
                  </a:lnTo>
                  <a:lnTo>
                    <a:pt x="10647172" y="2783459"/>
                  </a:lnTo>
                  <a:lnTo>
                    <a:pt x="10621772" y="2783459"/>
                  </a:lnTo>
                  <a:lnTo>
                    <a:pt x="10647172" y="2783459"/>
                  </a:lnTo>
                  <a:cubicBezTo>
                    <a:pt x="10647172" y="2932430"/>
                    <a:pt x="10524998" y="3052699"/>
                    <a:pt x="10375011" y="3052699"/>
                  </a:cubicBezTo>
                  <a:lnTo>
                    <a:pt x="10375011" y="3027299"/>
                  </a:lnTo>
                  <a:lnTo>
                    <a:pt x="10375011" y="3052699"/>
                  </a:lnTo>
                  <a:lnTo>
                    <a:pt x="272161" y="3052699"/>
                  </a:lnTo>
                  <a:lnTo>
                    <a:pt x="272161" y="3027299"/>
                  </a:lnTo>
                  <a:lnTo>
                    <a:pt x="272161" y="3052699"/>
                  </a:lnTo>
                  <a:cubicBezTo>
                    <a:pt x="122174" y="3052699"/>
                    <a:pt x="0" y="2932557"/>
                    <a:pt x="0" y="2783459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783459"/>
                  </a:lnTo>
                  <a:lnTo>
                    <a:pt x="25400" y="2783459"/>
                  </a:lnTo>
                  <a:lnTo>
                    <a:pt x="50800" y="2783459"/>
                  </a:lnTo>
                  <a:cubicBezTo>
                    <a:pt x="50800" y="2903855"/>
                    <a:pt x="149606" y="3001899"/>
                    <a:pt x="272161" y="3001899"/>
                  </a:cubicBezTo>
                  <a:lnTo>
                    <a:pt x="10375011" y="3001899"/>
                  </a:lnTo>
                  <a:cubicBezTo>
                    <a:pt x="10497566" y="3001899"/>
                    <a:pt x="10596372" y="2903855"/>
                    <a:pt x="10596372" y="2783459"/>
                  </a:cubicBezTo>
                  <a:lnTo>
                    <a:pt x="10596372" y="269240"/>
                  </a:lnTo>
                  <a:cubicBezTo>
                    <a:pt x="10596372" y="148844"/>
                    <a:pt x="10497566" y="50800"/>
                    <a:pt x="10375011" y="50800"/>
                  </a:cubicBezTo>
                  <a:lnTo>
                    <a:pt x="272161" y="50800"/>
                  </a:lnTo>
                  <a:lnTo>
                    <a:pt x="272161" y="25400"/>
                  </a:lnTo>
                  <a:lnTo>
                    <a:pt x="272161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9255472" y="4996309"/>
            <a:ext cx="152400" cy="2251471"/>
            <a:chOff x="0" y="0"/>
            <a:chExt cx="203200" cy="3001962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03200" cy="3001899"/>
            </a:xfrm>
            <a:custGeom>
              <a:avLst/>
              <a:gdLst/>
              <a:ahLst/>
              <a:cxnLst/>
              <a:rect l="l" t="t" r="r" b="b"/>
              <a:pathLst>
                <a:path w="203200" h="3001899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900299"/>
                  </a:lnTo>
                  <a:cubicBezTo>
                    <a:pt x="203200" y="2956433"/>
                    <a:pt x="157734" y="3001899"/>
                    <a:pt x="101600" y="3001899"/>
                  </a:cubicBezTo>
                  <a:cubicBezTo>
                    <a:pt x="45466" y="3001899"/>
                    <a:pt x="0" y="2956433"/>
                    <a:pt x="0" y="2900299"/>
                  </a:cubicBezTo>
                  <a:close/>
                </a:path>
              </a:pathLst>
            </a:custGeom>
            <a:solidFill>
              <a:srgbClr val="F20374"/>
            </a:solidFill>
          </p:spPr>
        </p:sp>
      </p:grpSp>
      <p:sp>
        <p:nvSpPr>
          <p:cNvPr id="33" name="TextBox 33"/>
          <p:cNvSpPr txBox="1"/>
          <p:nvPr/>
        </p:nvSpPr>
        <p:spPr>
          <a:xfrm>
            <a:off x="9745116" y="5247829"/>
            <a:ext cx="375910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Personalized Guidance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745116" y="5800576"/>
            <a:ext cx="7158484" cy="1109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Matches skills to relevant career paths and learning resources.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1028105" y="7527875"/>
            <a:ext cx="7985372" cy="1810791"/>
            <a:chOff x="0" y="0"/>
            <a:chExt cx="10647163" cy="2414388"/>
          </a:xfrm>
        </p:grpSpPr>
        <p:sp>
          <p:nvSpPr>
            <p:cNvPr id="36" name="Freeform 36"/>
            <p:cNvSpPr/>
            <p:nvPr/>
          </p:nvSpPr>
          <p:spPr>
            <a:xfrm>
              <a:off x="25400" y="25400"/>
              <a:ext cx="10596373" cy="2363597"/>
            </a:xfrm>
            <a:custGeom>
              <a:avLst/>
              <a:gdLst/>
              <a:ahLst/>
              <a:cxnLst/>
              <a:rect l="l" t="t" r="r" b="b"/>
              <a:pathLst>
                <a:path w="10596373" h="2363597">
                  <a:moveTo>
                    <a:pt x="0" y="243840"/>
                  </a:moveTo>
                  <a:cubicBezTo>
                    <a:pt x="0" y="109220"/>
                    <a:pt x="110998" y="0"/>
                    <a:pt x="247904" y="0"/>
                  </a:cubicBezTo>
                  <a:lnTo>
                    <a:pt x="10348468" y="0"/>
                  </a:lnTo>
                  <a:cubicBezTo>
                    <a:pt x="10485375" y="0"/>
                    <a:pt x="10596373" y="109220"/>
                    <a:pt x="10596373" y="243840"/>
                  </a:cubicBezTo>
                  <a:lnTo>
                    <a:pt x="10596373" y="2119757"/>
                  </a:lnTo>
                  <a:cubicBezTo>
                    <a:pt x="10596373" y="2254377"/>
                    <a:pt x="10485375" y="2363597"/>
                    <a:pt x="10348468" y="2363597"/>
                  </a:cubicBezTo>
                  <a:lnTo>
                    <a:pt x="247904" y="2363597"/>
                  </a:lnTo>
                  <a:cubicBezTo>
                    <a:pt x="110998" y="2363597"/>
                    <a:pt x="0" y="2254377"/>
                    <a:pt x="0" y="2119757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  <p:sp>
          <p:nvSpPr>
            <p:cNvPr id="37" name="Freeform 37"/>
            <p:cNvSpPr/>
            <p:nvPr/>
          </p:nvSpPr>
          <p:spPr>
            <a:xfrm>
              <a:off x="0" y="0"/>
              <a:ext cx="10647173" cy="2414397"/>
            </a:xfrm>
            <a:custGeom>
              <a:avLst/>
              <a:gdLst/>
              <a:ahLst/>
              <a:cxnLst/>
              <a:rect l="l" t="t" r="r" b="b"/>
              <a:pathLst>
                <a:path w="10647173" h="2414397">
                  <a:moveTo>
                    <a:pt x="0" y="269240"/>
                  </a:moveTo>
                  <a:cubicBezTo>
                    <a:pt x="0" y="120142"/>
                    <a:pt x="122809" y="0"/>
                    <a:pt x="273304" y="0"/>
                  </a:cubicBezTo>
                  <a:lnTo>
                    <a:pt x="10373868" y="0"/>
                  </a:lnTo>
                  <a:lnTo>
                    <a:pt x="10373868" y="25400"/>
                  </a:lnTo>
                  <a:lnTo>
                    <a:pt x="10373868" y="0"/>
                  </a:lnTo>
                  <a:cubicBezTo>
                    <a:pt x="10524363" y="0"/>
                    <a:pt x="10647173" y="120142"/>
                    <a:pt x="10647173" y="269240"/>
                  </a:cubicBezTo>
                  <a:lnTo>
                    <a:pt x="10621773" y="269240"/>
                  </a:lnTo>
                  <a:lnTo>
                    <a:pt x="10647173" y="269240"/>
                  </a:lnTo>
                  <a:lnTo>
                    <a:pt x="10647173" y="2145157"/>
                  </a:lnTo>
                  <a:lnTo>
                    <a:pt x="10621773" y="2145157"/>
                  </a:lnTo>
                  <a:lnTo>
                    <a:pt x="10647173" y="2145157"/>
                  </a:lnTo>
                  <a:cubicBezTo>
                    <a:pt x="10647173" y="2294255"/>
                    <a:pt x="10524363" y="2414397"/>
                    <a:pt x="10373868" y="2414397"/>
                  </a:cubicBezTo>
                  <a:lnTo>
                    <a:pt x="10373868" y="2388997"/>
                  </a:lnTo>
                  <a:lnTo>
                    <a:pt x="10373868" y="2414397"/>
                  </a:lnTo>
                  <a:lnTo>
                    <a:pt x="273304" y="2414397"/>
                  </a:lnTo>
                  <a:lnTo>
                    <a:pt x="273304" y="2388997"/>
                  </a:lnTo>
                  <a:lnTo>
                    <a:pt x="273304" y="2414397"/>
                  </a:lnTo>
                  <a:cubicBezTo>
                    <a:pt x="122809" y="2414397"/>
                    <a:pt x="0" y="2294255"/>
                    <a:pt x="0" y="214515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145157"/>
                  </a:lnTo>
                  <a:lnTo>
                    <a:pt x="25400" y="2145157"/>
                  </a:lnTo>
                  <a:lnTo>
                    <a:pt x="50800" y="2145157"/>
                  </a:lnTo>
                  <a:cubicBezTo>
                    <a:pt x="50800" y="2265426"/>
                    <a:pt x="149987" y="2363597"/>
                    <a:pt x="273304" y="2363597"/>
                  </a:cubicBezTo>
                  <a:lnTo>
                    <a:pt x="10373868" y="2363597"/>
                  </a:lnTo>
                  <a:cubicBezTo>
                    <a:pt x="10497186" y="2363597"/>
                    <a:pt x="10596373" y="2265426"/>
                    <a:pt x="10596373" y="2145157"/>
                  </a:cubicBezTo>
                  <a:lnTo>
                    <a:pt x="10596373" y="269240"/>
                  </a:lnTo>
                  <a:cubicBezTo>
                    <a:pt x="10596373" y="148971"/>
                    <a:pt x="10497186" y="50800"/>
                    <a:pt x="10373868" y="50800"/>
                  </a:cubicBezTo>
                  <a:lnTo>
                    <a:pt x="273304" y="50800"/>
                  </a:lnTo>
                  <a:lnTo>
                    <a:pt x="273304" y="25400"/>
                  </a:lnTo>
                  <a:lnTo>
                    <a:pt x="273304" y="50800"/>
                  </a:lnTo>
                  <a:cubicBezTo>
                    <a:pt x="149987" y="50800"/>
                    <a:pt x="50800" y="148971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grpSp>
        <p:nvGrpSpPr>
          <p:cNvPr id="38" name="Group 38"/>
          <p:cNvGrpSpPr/>
          <p:nvPr/>
        </p:nvGrpSpPr>
        <p:grpSpPr>
          <a:xfrm>
            <a:off x="1009055" y="7546925"/>
            <a:ext cx="152400" cy="1772691"/>
            <a:chOff x="0" y="0"/>
            <a:chExt cx="203200" cy="2363588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203200" cy="2363597"/>
            </a:xfrm>
            <a:custGeom>
              <a:avLst/>
              <a:gdLst/>
              <a:ahLst/>
              <a:cxnLst/>
              <a:rect l="l" t="t" r="r" b="b"/>
              <a:pathLst>
                <a:path w="203200" h="2363597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261997"/>
                  </a:lnTo>
                  <a:cubicBezTo>
                    <a:pt x="203200" y="2318131"/>
                    <a:pt x="157734" y="2363597"/>
                    <a:pt x="101600" y="2363597"/>
                  </a:cubicBezTo>
                  <a:cubicBezTo>
                    <a:pt x="45466" y="2363597"/>
                    <a:pt x="0" y="2318131"/>
                    <a:pt x="0" y="2261997"/>
                  </a:cubicBezTo>
                  <a:close/>
                </a:path>
              </a:pathLst>
            </a:custGeom>
            <a:solidFill>
              <a:srgbClr val="F20374"/>
            </a:solidFill>
          </p:spPr>
        </p:sp>
      </p:grpSp>
      <p:sp>
        <p:nvSpPr>
          <p:cNvPr id="40" name="TextBox 40"/>
          <p:cNvSpPr txBox="1"/>
          <p:nvPr/>
        </p:nvSpPr>
        <p:spPr>
          <a:xfrm>
            <a:off x="1498699" y="7798445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24/7 Accessibility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498699" y="8351192"/>
            <a:ext cx="7158484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Cloud-based, available anytime.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9274522" y="7527875"/>
            <a:ext cx="7985372" cy="1810791"/>
            <a:chOff x="0" y="0"/>
            <a:chExt cx="10647163" cy="2414388"/>
          </a:xfrm>
        </p:grpSpPr>
        <p:sp>
          <p:nvSpPr>
            <p:cNvPr id="43" name="Freeform 43"/>
            <p:cNvSpPr/>
            <p:nvPr/>
          </p:nvSpPr>
          <p:spPr>
            <a:xfrm>
              <a:off x="25400" y="25400"/>
              <a:ext cx="10596373" cy="2363597"/>
            </a:xfrm>
            <a:custGeom>
              <a:avLst/>
              <a:gdLst/>
              <a:ahLst/>
              <a:cxnLst/>
              <a:rect l="l" t="t" r="r" b="b"/>
              <a:pathLst>
                <a:path w="10596373" h="2363597">
                  <a:moveTo>
                    <a:pt x="0" y="243840"/>
                  </a:moveTo>
                  <a:cubicBezTo>
                    <a:pt x="0" y="109220"/>
                    <a:pt x="110998" y="0"/>
                    <a:pt x="247904" y="0"/>
                  </a:cubicBezTo>
                  <a:lnTo>
                    <a:pt x="10348468" y="0"/>
                  </a:lnTo>
                  <a:cubicBezTo>
                    <a:pt x="10485375" y="0"/>
                    <a:pt x="10596373" y="109220"/>
                    <a:pt x="10596373" y="243840"/>
                  </a:cubicBezTo>
                  <a:lnTo>
                    <a:pt x="10596373" y="2119757"/>
                  </a:lnTo>
                  <a:cubicBezTo>
                    <a:pt x="10596373" y="2254377"/>
                    <a:pt x="10485375" y="2363597"/>
                    <a:pt x="10348468" y="2363597"/>
                  </a:cubicBezTo>
                  <a:lnTo>
                    <a:pt x="247904" y="2363597"/>
                  </a:lnTo>
                  <a:cubicBezTo>
                    <a:pt x="110998" y="2363597"/>
                    <a:pt x="0" y="2254377"/>
                    <a:pt x="0" y="2119757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0" y="0"/>
              <a:ext cx="10647173" cy="2414397"/>
            </a:xfrm>
            <a:custGeom>
              <a:avLst/>
              <a:gdLst/>
              <a:ahLst/>
              <a:cxnLst/>
              <a:rect l="l" t="t" r="r" b="b"/>
              <a:pathLst>
                <a:path w="10647173" h="2414397">
                  <a:moveTo>
                    <a:pt x="0" y="269240"/>
                  </a:moveTo>
                  <a:cubicBezTo>
                    <a:pt x="0" y="120142"/>
                    <a:pt x="122809" y="0"/>
                    <a:pt x="273304" y="0"/>
                  </a:cubicBezTo>
                  <a:lnTo>
                    <a:pt x="10373868" y="0"/>
                  </a:lnTo>
                  <a:lnTo>
                    <a:pt x="10373868" y="25400"/>
                  </a:lnTo>
                  <a:lnTo>
                    <a:pt x="10373868" y="0"/>
                  </a:lnTo>
                  <a:cubicBezTo>
                    <a:pt x="10524363" y="0"/>
                    <a:pt x="10647173" y="120142"/>
                    <a:pt x="10647173" y="269240"/>
                  </a:cubicBezTo>
                  <a:lnTo>
                    <a:pt x="10621773" y="269240"/>
                  </a:lnTo>
                  <a:lnTo>
                    <a:pt x="10647173" y="269240"/>
                  </a:lnTo>
                  <a:lnTo>
                    <a:pt x="10647173" y="2145157"/>
                  </a:lnTo>
                  <a:lnTo>
                    <a:pt x="10621773" y="2145157"/>
                  </a:lnTo>
                  <a:lnTo>
                    <a:pt x="10647173" y="2145157"/>
                  </a:lnTo>
                  <a:cubicBezTo>
                    <a:pt x="10647173" y="2294255"/>
                    <a:pt x="10524363" y="2414397"/>
                    <a:pt x="10373868" y="2414397"/>
                  </a:cubicBezTo>
                  <a:lnTo>
                    <a:pt x="10373868" y="2388997"/>
                  </a:lnTo>
                  <a:lnTo>
                    <a:pt x="10373868" y="2414397"/>
                  </a:lnTo>
                  <a:lnTo>
                    <a:pt x="273304" y="2414397"/>
                  </a:lnTo>
                  <a:lnTo>
                    <a:pt x="273304" y="2388997"/>
                  </a:lnTo>
                  <a:lnTo>
                    <a:pt x="273304" y="2414397"/>
                  </a:lnTo>
                  <a:cubicBezTo>
                    <a:pt x="122809" y="2414397"/>
                    <a:pt x="0" y="2294255"/>
                    <a:pt x="0" y="214515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145157"/>
                  </a:lnTo>
                  <a:lnTo>
                    <a:pt x="25400" y="2145157"/>
                  </a:lnTo>
                  <a:lnTo>
                    <a:pt x="50800" y="2145157"/>
                  </a:lnTo>
                  <a:cubicBezTo>
                    <a:pt x="50800" y="2265426"/>
                    <a:pt x="149987" y="2363597"/>
                    <a:pt x="273304" y="2363597"/>
                  </a:cubicBezTo>
                  <a:lnTo>
                    <a:pt x="10373868" y="2363597"/>
                  </a:lnTo>
                  <a:cubicBezTo>
                    <a:pt x="10497186" y="2363597"/>
                    <a:pt x="10596373" y="2265426"/>
                    <a:pt x="10596373" y="2145157"/>
                  </a:cubicBezTo>
                  <a:lnTo>
                    <a:pt x="10596373" y="269240"/>
                  </a:lnTo>
                  <a:cubicBezTo>
                    <a:pt x="10596373" y="148971"/>
                    <a:pt x="10497186" y="50800"/>
                    <a:pt x="10373868" y="50800"/>
                  </a:cubicBezTo>
                  <a:lnTo>
                    <a:pt x="273304" y="50800"/>
                  </a:lnTo>
                  <a:lnTo>
                    <a:pt x="273304" y="25400"/>
                  </a:lnTo>
                  <a:lnTo>
                    <a:pt x="273304" y="50800"/>
                  </a:lnTo>
                  <a:cubicBezTo>
                    <a:pt x="149987" y="50800"/>
                    <a:pt x="50800" y="148971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grpSp>
        <p:nvGrpSpPr>
          <p:cNvPr id="45" name="Group 45"/>
          <p:cNvGrpSpPr/>
          <p:nvPr/>
        </p:nvGrpSpPr>
        <p:grpSpPr>
          <a:xfrm>
            <a:off x="9255472" y="7546925"/>
            <a:ext cx="152400" cy="1772691"/>
            <a:chOff x="0" y="0"/>
            <a:chExt cx="203200" cy="2363588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203200" cy="2363597"/>
            </a:xfrm>
            <a:custGeom>
              <a:avLst/>
              <a:gdLst/>
              <a:ahLst/>
              <a:cxnLst/>
              <a:rect l="l" t="t" r="r" b="b"/>
              <a:pathLst>
                <a:path w="203200" h="2363597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261997"/>
                  </a:lnTo>
                  <a:cubicBezTo>
                    <a:pt x="203200" y="2318131"/>
                    <a:pt x="157734" y="2363597"/>
                    <a:pt x="101600" y="2363597"/>
                  </a:cubicBezTo>
                  <a:cubicBezTo>
                    <a:pt x="45466" y="2363597"/>
                    <a:pt x="0" y="2318131"/>
                    <a:pt x="0" y="2261997"/>
                  </a:cubicBezTo>
                  <a:close/>
                </a:path>
              </a:pathLst>
            </a:custGeom>
            <a:solidFill>
              <a:srgbClr val="F20374"/>
            </a:solidFill>
          </p:spPr>
        </p:sp>
      </p:grpSp>
      <p:sp>
        <p:nvSpPr>
          <p:cNvPr id="47" name="TextBox 47"/>
          <p:cNvSpPr txBox="1"/>
          <p:nvPr/>
        </p:nvSpPr>
        <p:spPr>
          <a:xfrm>
            <a:off x="9745116" y="7798445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Privacy-Focused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9745116" y="8351192"/>
            <a:ext cx="7158484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Secure handling of personal data.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779561"/>
            <a:ext cx="14747230" cy="1041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System Architecture / Process Flow Diagram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113830" y="2419945"/>
            <a:ext cx="16060191" cy="6925567"/>
            <a:chOff x="0" y="0"/>
            <a:chExt cx="21413588" cy="9234090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21413597" cy="9234043"/>
            </a:xfrm>
            <a:custGeom>
              <a:avLst/>
              <a:gdLst/>
              <a:ahLst/>
              <a:cxnLst/>
              <a:rect l="l" t="t" r="r" b="b"/>
              <a:pathLst>
                <a:path w="21413597" h="9234043">
                  <a:moveTo>
                    <a:pt x="0" y="0"/>
                  </a:moveTo>
                  <a:lnTo>
                    <a:pt x="21413597" y="0"/>
                  </a:lnTo>
                  <a:lnTo>
                    <a:pt x="21413597" y="9234043"/>
                  </a:lnTo>
                  <a:lnTo>
                    <a:pt x="0" y="92340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r="-3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2194470" y="7988426"/>
            <a:ext cx="3428975" cy="485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62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AI Engine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94470" y="6385270"/>
            <a:ext cx="3428975" cy="485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62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Backend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94470" y="4798306"/>
            <a:ext cx="3428975" cy="485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62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Frontend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94470" y="3195149"/>
            <a:ext cx="3428975" cy="485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62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User Input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701725"/>
            <a:ext cx="7040612" cy="1041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Technology Stack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42392" y="2337346"/>
            <a:ext cx="5207942" cy="3400574"/>
            <a:chOff x="0" y="0"/>
            <a:chExt cx="6943923" cy="4534098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931279" cy="4521454"/>
            </a:xfrm>
            <a:custGeom>
              <a:avLst/>
              <a:gdLst/>
              <a:ahLst/>
              <a:cxnLst/>
              <a:rect l="l" t="t" r="r" b="b"/>
              <a:pathLst>
                <a:path w="6931279" h="4521454">
                  <a:moveTo>
                    <a:pt x="0" y="167513"/>
                  </a:moveTo>
                  <a:cubicBezTo>
                    <a:pt x="0" y="75057"/>
                    <a:pt x="75057" y="0"/>
                    <a:pt x="167767" y="0"/>
                  </a:cubicBezTo>
                  <a:lnTo>
                    <a:pt x="6763512" y="0"/>
                  </a:lnTo>
                  <a:cubicBezTo>
                    <a:pt x="6856095" y="0"/>
                    <a:pt x="6931279" y="75057"/>
                    <a:pt x="6931279" y="167513"/>
                  </a:cubicBezTo>
                  <a:lnTo>
                    <a:pt x="6931279" y="4353814"/>
                  </a:lnTo>
                  <a:cubicBezTo>
                    <a:pt x="6931279" y="4446397"/>
                    <a:pt x="6856222" y="4521327"/>
                    <a:pt x="6763512" y="4521327"/>
                  </a:cubicBezTo>
                  <a:lnTo>
                    <a:pt x="167767" y="4521327"/>
                  </a:lnTo>
                  <a:cubicBezTo>
                    <a:pt x="75057" y="4521454"/>
                    <a:pt x="0" y="4446397"/>
                    <a:pt x="0" y="4353814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943979" cy="4534154"/>
            </a:xfrm>
            <a:custGeom>
              <a:avLst/>
              <a:gdLst/>
              <a:ahLst/>
              <a:cxnLst/>
              <a:rect l="l" t="t" r="r" b="b"/>
              <a:pathLst>
                <a:path w="6943979" h="4534154">
                  <a:moveTo>
                    <a:pt x="0" y="173863"/>
                  </a:moveTo>
                  <a:cubicBezTo>
                    <a:pt x="0" y="77851"/>
                    <a:pt x="77978" y="0"/>
                    <a:pt x="174117" y="0"/>
                  </a:cubicBezTo>
                  <a:lnTo>
                    <a:pt x="6769862" y="0"/>
                  </a:lnTo>
                  <a:lnTo>
                    <a:pt x="6769862" y="6350"/>
                  </a:lnTo>
                  <a:lnTo>
                    <a:pt x="6769862" y="0"/>
                  </a:lnTo>
                  <a:cubicBezTo>
                    <a:pt x="6866001" y="0"/>
                    <a:pt x="6943979" y="77851"/>
                    <a:pt x="6943979" y="173863"/>
                  </a:cubicBezTo>
                  <a:lnTo>
                    <a:pt x="6937629" y="173863"/>
                  </a:lnTo>
                  <a:lnTo>
                    <a:pt x="6943979" y="173863"/>
                  </a:lnTo>
                  <a:lnTo>
                    <a:pt x="6943979" y="4360164"/>
                  </a:lnTo>
                  <a:lnTo>
                    <a:pt x="6937629" y="4360164"/>
                  </a:lnTo>
                  <a:lnTo>
                    <a:pt x="6943979" y="4360164"/>
                  </a:lnTo>
                  <a:cubicBezTo>
                    <a:pt x="6943979" y="4456176"/>
                    <a:pt x="6866001" y="4534027"/>
                    <a:pt x="6769862" y="4534027"/>
                  </a:cubicBezTo>
                  <a:lnTo>
                    <a:pt x="6769862" y="4527677"/>
                  </a:lnTo>
                  <a:lnTo>
                    <a:pt x="6769862" y="4534027"/>
                  </a:lnTo>
                  <a:lnTo>
                    <a:pt x="174117" y="4534027"/>
                  </a:lnTo>
                  <a:lnTo>
                    <a:pt x="174117" y="4527677"/>
                  </a:lnTo>
                  <a:lnTo>
                    <a:pt x="174117" y="4534027"/>
                  </a:lnTo>
                  <a:cubicBezTo>
                    <a:pt x="77978" y="4534154"/>
                    <a:pt x="0" y="4456303"/>
                    <a:pt x="0" y="4360164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4360164"/>
                  </a:lnTo>
                  <a:lnTo>
                    <a:pt x="6350" y="4360164"/>
                  </a:lnTo>
                  <a:lnTo>
                    <a:pt x="12700" y="4360164"/>
                  </a:lnTo>
                  <a:cubicBezTo>
                    <a:pt x="12700" y="4449191"/>
                    <a:pt x="84963" y="4521327"/>
                    <a:pt x="174117" y="4521327"/>
                  </a:cubicBezTo>
                  <a:lnTo>
                    <a:pt x="6769862" y="4521327"/>
                  </a:lnTo>
                  <a:cubicBezTo>
                    <a:pt x="6859016" y="4521327"/>
                    <a:pt x="6931279" y="4449191"/>
                    <a:pt x="6931279" y="4360164"/>
                  </a:cubicBezTo>
                  <a:lnTo>
                    <a:pt x="6931279" y="173863"/>
                  </a:lnTo>
                  <a:cubicBezTo>
                    <a:pt x="6931279" y="84836"/>
                    <a:pt x="6859016" y="12700"/>
                    <a:pt x="6769862" y="12700"/>
                  </a:cubicBezTo>
                  <a:lnTo>
                    <a:pt x="174117" y="12700"/>
                  </a:lnTo>
                  <a:lnTo>
                    <a:pt x="174117" y="6350"/>
                  </a:lnTo>
                  <a:lnTo>
                    <a:pt x="174117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55824" y="2650778"/>
            <a:ext cx="897583" cy="897582"/>
            <a:chOff x="0" y="0"/>
            <a:chExt cx="1196777" cy="119677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F20374"/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602581" y="2847082"/>
            <a:ext cx="403920" cy="504825"/>
            <a:chOff x="0" y="0"/>
            <a:chExt cx="538560" cy="673100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538607" cy="673100"/>
            </a:xfrm>
            <a:custGeom>
              <a:avLst/>
              <a:gdLst/>
              <a:ahLst/>
              <a:cxnLst/>
              <a:rect l="l" t="t" r="r" b="b"/>
              <a:pathLst>
                <a:path w="538607" h="673100">
                  <a:moveTo>
                    <a:pt x="0" y="0"/>
                  </a:moveTo>
                  <a:lnTo>
                    <a:pt x="538607" y="0"/>
                  </a:lnTo>
                  <a:lnTo>
                    <a:pt x="538607" y="673100"/>
                  </a:lnTo>
                  <a:lnTo>
                    <a:pt x="0" y="673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483" r="8" b="-483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1355824" y="3761780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Frontend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55824" y="4314527"/>
            <a:ext cx="4581079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React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6539954" y="2337346"/>
            <a:ext cx="5207942" cy="3400574"/>
            <a:chOff x="0" y="0"/>
            <a:chExt cx="6943923" cy="4534098"/>
          </a:xfrm>
        </p:grpSpPr>
        <p:sp>
          <p:nvSpPr>
            <p:cNvPr id="17" name="Freeform 17"/>
            <p:cNvSpPr/>
            <p:nvPr/>
          </p:nvSpPr>
          <p:spPr>
            <a:xfrm>
              <a:off x="6350" y="6350"/>
              <a:ext cx="6931279" cy="4521454"/>
            </a:xfrm>
            <a:custGeom>
              <a:avLst/>
              <a:gdLst/>
              <a:ahLst/>
              <a:cxnLst/>
              <a:rect l="l" t="t" r="r" b="b"/>
              <a:pathLst>
                <a:path w="6931279" h="4521454">
                  <a:moveTo>
                    <a:pt x="0" y="167513"/>
                  </a:moveTo>
                  <a:cubicBezTo>
                    <a:pt x="0" y="75057"/>
                    <a:pt x="75057" y="0"/>
                    <a:pt x="167767" y="0"/>
                  </a:cubicBezTo>
                  <a:lnTo>
                    <a:pt x="6763512" y="0"/>
                  </a:lnTo>
                  <a:cubicBezTo>
                    <a:pt x="6856095" y="0"/>
                    <a:pt x="6931279" y="75057"/>
                    <a:pt x="6931279" y="167513"/>
                  </a:cubicBezTo>
                  <a:lnTo>
                    <a:pt x="6931279" y="4353814"/>
                  </a:lnTo>
                  <a:cubicBezTo>
                    <a:pt x="6931279" y="4446397"/>
                    <a:pt x="6856222" y="4521327"/>
                    <a:pt x="6763512" y="4521327"/>
                  </a:cubicBezTo>
                  <a:lnTo>
                    <a:pt x="167767" y="4521327"/>
                  </a:lnTo>
                  <a:cubicBezTo>
                    <a:pt x="75057" y="4521454"/>
                    <a:pt x="0" y="4446397"/>
                    <a:pt x="0" y="4353814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6943979" cy="4534154"/>
            </a:xfrm>
            <a:custGeom>
              <a:avLst/>
              <a:gdLst/>
              <a:ahLst/>
              <a:cxnLst/>
              <a:rect l="l" t="t" r="r" b="b"/>
              <a:pathLst>
                <a:path w="6943979" h="4534154">
                  <a:moveTo>
                    <a:pt x="0" y="173863"/>
                  </a:moveTo>
                  <a:cubicBezTo>
                    <a:pt x="0" y="77851"/>
                    <a:pt x="77978" y="0"/>
                    <a:pt x="174117" y="0"/>
                  </a:cubicBezTo>
                  <a:lnTo>
                    <a:pt x="6769862" y="0"/>
                  </a:lnTo>
                  <a:lnTo>
                    <a:pt x="6769862" y="6350"/>
                  </a:lnTo>
                  <a:lnTo>
                    <a:pt x="6769862" y="0"/>
                  </a:lnTo>
                  <a:cubicBezTo>
                    <a:pt x="6866001" y="0"/>
                    <a:pt x="6943979" y="77851"/>
                    <a:pt x="6943979" y="173863"/>
                  </a:cubicBezTo>
                  <a:lnTo>
                    <a:pt x="6937629" y="173863"/>
                  </a:lnTo>
                  <a:lnTo>
                    <a:pt x="6943979" y="173863"/>
                  </a:lnTo>
                  <a:lnTo>
                    <a:pt x="6943979" y="4360164"/>
                  </a:lnTo>
                  <a:lnTo>
                    <a:pt x="6937629" y="4360164"/>
                  </a:lnTo>
                  <a:lnTo>
                    <a:pt x="6943979" y="4360164"/>
                  </a:lnTo>
                  <a:cubicBezTo>
                    <a:pt x="6943979" y="4456176"/>
                    <a:pt x="6866001" y="4534027"/>
                    <a:pt x="6769862" y="4534027"/>
                  </a:cubicBezTo>
                  <a:lnTo>
                    <a:pt x="6769862" y="4527677"/>
                  </a:lnTo>
                  <a:lnTo>
                    <a:pt x="6769862" y="4534027"/>
                  </a:lnTo>
                  <a:lnTo>
                    <a:pt x="174117" y="4534027"/>
                  </a:lnTo>
                  <a:lnTo>
                    <a:pt x="174117" y="4527677"/>
                  </a:lnTo>
                  <a:lnTo>
                    <a:pt x="174117" y="4534027"/>
                  </a:lnTo>
                  <a:cubicBezTo>
                    <a:pt x="77978" y="4534154"/>
                    <a:pt x="0" y="4456303"/>
                    <a:pt x="0" y="4360164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4360164"/>
                  </a:lnTo>
                  <a:lnTo>
                    <a:pt x="6350" y="4360164"/>
                  </a:lnTo>
                  <a:lnTo>
                    <a:pt x="12700" y="4360164"/>
                  </a:lnTo>
                  <a:cubicBezTo>
                    <a:pt x="12700" y="4449191"/>
                    <a:pt x="84963" y="4521327"/>
                    <a:pt x="174117" y="4521327"/>
                  </a:cubicBezTo>
                  <a:lnTo>
                    <a:pt x="6769862" y="4521327"/>
                  </a:lnTo>
                  <a:cubicBezTo>
                    <a:pt x="6859016" y="4521327"/>
                    <a:pt x="6931279" y="4449191"/>
                    <a:pt x="6931279" y="4360164"/>
                  </a:cubicBezTo>
                  <a:lnTo>
                    <a:pt x="6931279" y="173863"/>
                  </a:lnTo>
                  <a:cubicBezTo>
                    <a:pt x="6931279" y="84836"/>
                    <a:pt x="6859016" y="12700"/>
                    <a:pt x="6769862" y="12700"/>
                  </a:cubicBezTo>
                  <a:lnTo>
                    <a:pt x="174117" y="12700"/>
                  </a:lnTo>
                  <a:lnTo>
                    <a:pt x="174117" y="6350"/>
                  </a:lnTo>
                  <a:lnTo>
                    <a:pt x="174117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6853386" y="2650778"/>
            <a:ext cx="897582" cy="897582"/>
            <a:chOff x="0" y="0"/>
            <a:chExt cx="1196777" cy="119677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F20374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7100144" y="2847082"/>
            <a:ext cx="403920" cy="504825"/>
            <a:chOff x="0" y="0"/>
            <a:chExt cx="538560" cy="673100"/>
          </a:xfrm>
        </p:grpSpPr>
        <p:sp>
          <p:nvSpPr>
            <p:cNvPr id="22" name="Freeform 22" descr="preencoded.png"/>
            <p:cNvSpPr/>
            <p:nvPr/>
          </p:nvSpPr>
          <p:spPr>
            <a:xfrm>
              <a:off x="0" y="0"/>
              <a:ext cx="538607" cy="673100"/>
            </a:xfrm>
            <a:custGeom>
              <a:avLst/>
              <a:gdLst/>
              <a:ahLst/>
              <a:cxnLst/>
              <a:rect l="l" t="t" r="r" b="b"/>
              <a:pathLst>
                <a:path w="538607" h="673100">
                  <a:moveTo>
                    <a:pt x="0" y="0"/>
                  </a:moveTo>
                  <a:lnTo>
                    <a:pt x="538607" y="0"/>
                  </a:lnTo>
                  <a:lnTo>
                    <a:pt x="538607" y="673100"/>
                  </a:lnTo>
                  <a:lnTo>
                    <a:pt x="0" y="673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483" r="8" b="-483"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6853386" y="3761780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Backend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853386" y="4314527"/>
            <a:ext cx="4581079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Vercel serverless API functions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2037516" y="2337346"/>
            <a:ext cx="5208091" cy="3400574"/>
            <a:chOff x="0" y="0"/>
            <a:chExt cx="6944122" cy="4534098"/>
          </a:xfrm>
        </p:grpSpPr>
        <p:sp>
          <p:nvSpPr>
            <p:cNvPr id="26" name="Freeform 26"/>
            <p:cNvSpPr/>
            <p:nvPr/>
          </p:nvSpPr>
          <p:spPr>
            <a:xfrm>
              <a:off x="6350" y="6350"/>
              <a:ext cx="6931406" cy="4521454"/>
            </a:xfrm>
            <a:custGeom>
              <a:avLst/>
              <a:gdLst/>
              <a:ahLst/>
              <a:cxnLst/>
              <a:rect l="l" t="t" r="r" b="b"/>
              <a:pathLst>
                <a:path w="6931406" h="4521454">
                  <a:moveTo>
                    <a:pt x="0" y="167513"/>
                  </a:moveTo>
                  <a:cubicBezTo>
                    <a:pt x="0" y="75057"/>
                    <a:pt x="75057" y="0"/>
                    <a:pt x="167767" y="0"/>
                  </a:cubicBezTo>
                  <a:lnTo>
                    <a:pt x="6763639" y="0"/>
                  </a:lnTo>
                  <a:cubicBezTo>
                    <a:pt x="6856222" y="0"/>
                    <a:pt x="6931406" y="75057"/>
                    <a:pt x="6931406" y="167513"/>
                  </a:cubicBezTo>
                  <a:lnTo>
                    <a:pt x="6931406" y="4353814"/>
                  </a:lnTo>
                  <a:cubicBezTo>
                    <a:pt x="6931406" y="4446397"/>
                    <a:pt x="6856349" y="4521327"/>
                    <a:pt x="6763639" y="4521327"/>
                  </a:cubicBezTo>
                  <a:lnTo>
                    <a:pt x="167767" y="4521327"/>
                  </a:lnTo>
                  <a:cubicBezTo>
                    <a:pt x="75057" y="4521454"/>
                    <a:pt x="0" y="4446397"/>
                    <a:pt x="0" y="4353814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6944106" cy="4534154"/>
            </a:xfrm>
            <a:custGeom>
              <a:avLst/>
              <a:gdLst/>
              <a:ahLst/>
              <a:cxnLst/>
              <a:rect l="l" t="t" r="r" b="b"/>
              <a:pathLst>
                <a:path w="6944106" h="4534154">
                  <a:moveTo>
                    <a:pt x="0" y="173863"/>
                  </a:moveTo>
                  <a:cubicBezTo>
                    <a:pt x="0" y="77851"/>
                    <a:pt x="77978" y="0"/>
                    <a:pt x="174117" y="0"/>
                  </a:cubicBezTo>
                  <a:lnTo>
                    <a:pt x="6769989" y="0"/>
                  </a:lnTo>
                  <a:lnTo>
                    <a:pt x="6769989" y="6350"/>
                  </a:lnTo>
                  <a:lnTo>
                    <a:pt x="6769989" y="0"/>
                  </a:lnTo>
                  <a:cubicBezTo>
                    <a:pt x="6866128" y="0"/>
                    <a:pt x="6944106" y="77851"/>
                    <a:pt x="6944106" y="173863"/>
                  </a:cubicBezTo>
                  <a:lnTo>
                    <a:pt x="6937756" y="173863"/>
                  </a:lnTo>
                  <a:lnTo>
                    <a:pt x="6944106" y="173863"/>
                  </a:lnTo>
                  <a:lnTo>
                    <a:pt x="6944106" y="4360164"/>
                  </a:lnTo>
                  <a:lnTo>
                    <a:pt x="6937756" y="4360164"/>
                  </a:lnTo>
                  <a:lnTo>
                    <a:pt x="6944106" y="4360164"/>
                  </a:lnTo>
                  <a:cubicBezTo>
                    <a:pt x="6944106" y="4456176"/>
                    <a:pt x="6866128" y="4534027"/>
                    <a:pt x="6769989" y="4534027"/>
                  </a:cubicBezTo>
                  <a:lnTo>
                    <a:pt x="6769989" y="4527677"/>
                  </a:lnTo>
                  <a:lnTo>
                    <a:pt x="6769989" y="4534027"/>
                  </a:lnTo>
                  <a:lnTo>
                    <a:pt x="174117" y="4534027"/>
                  </a:lnTo>
                  <a:lnTo>
                    <a:pt x="174117" y="4527677"/>
                  </a:lnTo>
                  <a:lnTo>
                    <a:pt x="174117" y="4534027"/>
                  </a:lnTo>
                  <a:cubicBezTo>
                    <a:pt x="77978" y="4534154"/>
                    <a:pt x="0" y="4456303"/>
                    <a:pt x="0" y="4360164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4360164"/>
                  </a:lnTo>
                  <a:lnTo>
                    <a:pt x="6350" y="4360164"/>
                  </a:lnTo>
                  <a:lnTo>
                    <a:pt x="12700" y="4360164"/>
                  </a:lnTo>
                  <a:cubicBezTo>
                    <a:pt x="12700" y="4449191"/>
                    <a:pt x="84963" y="4521327"/>
                    <a:pt x="174117" y="4521327"/>
                  </a:cubicBezTo>
                  <a:lnTo>
                    <a:pt x="6769989" y="4521327"/>
                  </a:lnTo>
                  <a:cubicBezTo>
                    <a:pt x="6859143" y="4521327"/>
                    <a:pt x="6931406" y="4449191"/>
                    <a:pt x="6931406" y="4360164"/>
                  </a:cubicBezTo>
                  <a:lnTo>
                    <a:pt x="6931406" y="173863"/>
                  </a:lnTo>
                  <a:cubicBezTo>
                    <a:pt x="6931406" y="84836"/>
                    <a:pt x="6859143" y="12700"/>
                    <a:pt x="6769989" y="12700"/>
                  </a:cubicBezTo>
                  <a:lnTo>
                    <a:pt x="174117" y="12700"/>
                  </a:lnTo>
                  <a:lnTo>
                    <a:pt x="174117" y="6350"/>
                  </a:lnTo>
                  <a:lnTo>
                    <a:pt x="174117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2350949" y="2650778"/>
            <a:ext cx="897582" cy="897582"/>
            <a:chOff x="0" y="0"/>
            <a:chExt cx="1196777" cy="1196777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F20374"/>
            </a:solidFill>
          </p:spPr>
        </p:sp>
      </p:grpSp>
      <p:grpSp>
        <p:nvGrpSpPr>
          <p:cNvPr id="30" name="Group 30"/>
          <p:cNvGrpSpPr>
            <a:grpSpLocks noChangeAspect="1"/>
          </p:cNvGrpSpPr>
          <p:nvPr/>
        </p:nvGrpSpPr>
        <p:grpSpPr>
          <a:xfrm>
            <a:off x="12597705" y="2847082"/>
            <a:ext cx="403920" cy="504825"/>
            <a:chOff x="0" y="0"/>
            <a:chExt cx="538560" cy="673100"/>
          </a:xfrm>
        </p:grpSpPr>
        <p:sp>
          <p:nvSpPr>
            <p:cNvPr id="31" name="Freeform 31" descr="preencoded.png"/>
            <p:cNvSpPr/>
            <p:nvPr/>
          </p:nvSpPr>
          <p:spPr>
            <a:xfrm>
              <a:off x="0" y="0"/>
              <a:ext cx="538607" cy="673100"/>
            </a:xfrm>
            <a:custGeom>
              <a:avLst/>
              <a:gdLst/>
              <a:ahLst/>
              <a:cxnLst/>
              <a:rect l="l" t="t" r="r" b="b"/>
              <a:pathLst>
                <a:path w="538607" h="673100">
                  <a:moveTo>
                    <a:pt x="0" y="0"/>
                  </a:moveTo>
                  <a:lnTo>
                    <a:pt x="538607" y="0"/>
                  </a:lnTo>
                  <a:lnTo>
                    <a:pt x="538607" y="673100"/>
                  </a:lnTo>
                  <a:lnTo>
                    <a:pt x="0" y="673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483" r="8" b="-483"/>
              </a:stretch>
            </a:blipFill>
          </p:spPr>
        </p:sp>
      </p:grpSp>
      <p:sp>
        <p:nvSpPr>
          <p:cNvPr id="32" name="TextBox 32"/>
          <p:cNvSpPr txBox="1"/>
          <p:nvPr/>
        </p:nvSpPr>
        <p:spPr>
          <a:xfrm>
            <a:off x="12350949" y="3761780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AI Engine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350949" y="4314527"/>
            <a:ext cx="4581227" cy="1109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Google Gemini API for text generation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1042392" y="6027539"/>
            <a:ext cx="7956797" cy="3400574"/>
            <a:chOff x="0" y="0"/>
            <a:chExt cx="10609063" cy="4534098"/>
          </a:xfrm>
        </p:grpSpPr>
        <p:sp>
          <p:nvSpPr>
            <p:cNvPr id="35" name="Freeform 35"/>
            <p:cNvSpPr/>
            <p:nvPr/>
          </p:nvSpPr>
          <p:spPr>
            <a:xfrm>
              <a:off x="6350" y="6350"/>
              <a:ext cx="10596372" cy="4521454"/>
            </a:xfrm>
            <a:custGeom>
              <a:avLst/>
              <a:gdLst/>
              <a:ahLst/>
              <a:cxnLst/>
              <a:rect l="l" t="t" r="r" b="b"/>
              <a:pathLst>
                <a:path w="10596372" h="4521454">
                  <a:moveTo>
                    <a:pt x="0" y="167513"/>
                  </a:moveTo>
                  <a:cubicBezTo>
                    <a:pt x="0" y="75057"/>
                    <a:pt x="75184" y="0"/>
                    <a:pt x="167894" y="0"/>
                  </a:cubicBezTo>
                  <a:lnTo>
                    <a:pt x="10428478" y="0"/>
                  </a:lnTo>
                  <a:cubicBezTo>
                    <a:pt x="10521188" y="0"/>
                    <a:pt x="10596372" y="75057"/>
                    <a:pt x="10596372" y="167513"/>
                  </a:cubicBezTo>
                  <a:lnTo>
                    <a:pt x="10596372" y="4353814"/>
                  </a:lnTo>
                  <a:cubicBezTo>
                    <a:pt x="10596372" y="4446397"/>
                    <a:pt x="10521188" y="4521327"/>
                    <a:pt x="10428478" y="4521327"/>
                  </a:cubicBezTo>
                  <a:lnTo>
                    <a:pt x="167894" y="4521327"/>
                  </a:lnTo>
                  <a:cubicBezTo>
                    <a:pt x="75184" y="4521454"/>
                    <a:pt x="0" y="4446397"/>
                    <a:pt x="0" y="4353814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0609072" cy="4534154"/>
            </a:xfrm>
            <a:custGeom>
              <a:avLst/>
              <a:gdLst/>
              <a:ahLst/>
              <a:cxnLst/>
              <a:rect l="l" t="t" r="r" b="b"/>
              <a:pathLst>
                <a:path w="10609072" h="4534154">
                  <a:moveTo>
                    <a:pt x="0" y="173863"/>
                  </a:moveTo>
                  <a:cubicBezTo>
                    <a:pt x="0" y="77851"/>
                    <a:pt x="77978" y="0"/>
                    <a:pt x="174244" y="0"/>
                  </a:cubicBezTo>
                  <a:lnTo>
                    <a:pt x="10434828" y="0"/>
                  </a:lnTo>
                  <a:lnTo>
                    <a:pt x="10434828" y="6350"/>
                  </a:lnTo>
                  <a:lnTo>
                    <a:pt x="10434828" y="0"/>
                  </a:lnTo>
                  <a:cubicBezTo>
                    <a:pt x="10530967" y="0"/>
                    <a:pt x="10609072" y="77851"/>
                    <a:pt x="10609072" y="173863"/>
                  </a:cubicBezTo>
                  <a:lnTo>
                    <a:pt x="10602722" y="173863"/>
                  </a:lnTo>
                  <a:lnTo>
                    <a:pt x="10609072" y="173863"/>
                  </a:lnTo>
                  <a:lnTo>
                    <a:pt x="10609072" y="4360164"/>
                  </a:lnTo>
                  <a:lnTo>
                    <a:pt x="10602722" y="4360164"/>
                  </a:lnTo>
                  <a:lnTo>
                    <a:pt x="10609072" y="4360164"/>
                  </a:lnTo>
                  <a:cubicBezTo>
                    <a:pt x="10609072" y="4456176"/>
                    <a:pt x="10531094" y="4534027"/>
                    <a:pt x="10434828" y="4534027"/>
                  </a:cubicBezTo>
                  <a:lnTo>
                    <a:pt x="10434828" y="4527677"/>
                  </a:lnTo>
                  <a:lnTo>
                    <a:pt x="10434828" y="4534027"/>
                  </a:lnTo>
                  <a:lnTo>
                    <a:pt x="174244" y="4534027"/>
                  </a:lnTo>
                  <a:lnTo>
                    <a:pt x="174244" y="4527677"/>
                  </a:lnTo>
                  <a:lnTo>
                    <a:pt x="174244" y="4534027"/>
                  </a:lnTo>
                  <a:cubicBezTo>
                    <a:pt x="77978" y="4534154"/>
                    <a:pt x="0" y="4456303"/>
                    <a:pt x="0" y="4360164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4360164"/>
                  </a:lnTo>
                  <a:lnTo>
                    <a:pt x="6350" y="4360164"/>
                  </a:lnTo>
                  <a:lnTo>
                    <a:pt x="12700" y="4360164"/>
                  </a:lnTo>
                  <a:cubicBezTo>
                    <a:pt x="12700" y="4449191"/>
                    <a:pt x="84963" y="4521327"/>
                    <a:pt x="174244" y="4521327"/>
                  </a:cubicBezTo>
                  <a:lnTo>
                    <a:pt x="10434828" y="4521327"/>
                  </a:lnTo>
                  <a:cubicBezTo>
                    <a:pt x="10523982" y="4521327"/>
                    <a:pt x="10596372" y="4449191"/>
                    <a:pt x="10596372" y="4360164"/>
                  </a:cubicBezTo>
                  <a:lnTo>
                    <a:pt x="10596372" y="173863"/>
                  </a:lnTo>
                  <a:cubicBezTo>
                    <a:pt x="10596372" y="84836"/>
                    <a:pt x="10524109" y="12700"/>
                    <a:pt x="10434828" y="12700"/>
                  </a:cubicBezTo>
                  <a:lnTo>
                    <a:pt x="174244" y="12700"/>
                  </a:lnTo>
                  <a:lnTo>
                    <a:pt x="174244" y="6350"/>
                  </a:lnTo>
                  <a:lnTo>
                    <a:pt x="174244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grpSp>
        <p:nvGrpSpPr>
          <p:cNvPr id="37" name="Group 37"/>
          <p:cNvGrpSpPr/>
          <p:nvPr/>
        </p:nvGrpSpPr>
        <p:grpSpPr>
          <a:xfrm>
            <a:off x="1355824" y="6340971"/>
            <a:ext cx="897583" cy="897582"/>
            <a:chOff x="0" y="0"/>
            <a:chExt cx="1196777" cy="1196777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F20374"/>
            </a:solidFill>
          </p:spPr>
        </p:sp>
      </p:grpSp>
      <p:grpSp>
        <p:nvGrpSpPr>
          <p:cNvPr id="39" name="Group 39"/>
          <p:cNvGrpSpPr>
            <a:grpSpLocks noChangeAspect="1"/>
          </p:cNvGrpSpPr>
          <p:nvPr/>
        </p:nvGrpSpPr>
        <p:grpSpPr>
          <a:xfrm>
            <a:off x="1602581" y="6537275"/>
            <a:ext cx="403920" cy="504825"/>
            <a:chOff x="0" y="0"/>
            <a:chExt cx="538560" cy="673100"/>
          </a:xfrm>
        </p:grpSpPr>
        <p:sp>
          <p:nvSpPr>
            <p:cNvPr id="40" name="Freeform 40" descr="preencoded.png"/>
            <p:cNvSpPr/>
            <p:nvPr/>
          </p:nvSpPr>
          <p:spPr>
            <a:xfrm>
              <a:off x="0" y="0"/>
              <a:ext cx="538607" cy="673100"/>
            </a:xfrm>
            <a:custGeom>
              <a:avLst/>
              <a:gdLst/>
              <a:ahLst/>
              <a:cxnLst/>
              <a:rect l="l" t="t" r="r" b="b"/>
              <a:pathLst>
                <a:path w="538607" h="673100">
                  <a:moveTo>
                    <a:pt x="0" y="0"/>
                  </a:moveTo>
                  <a:lnTo>
                    <a:pt x="538607" y="0"/>
                  </a:lnTo>
                  <a:lnTo>
                    <a:pt x="538607" y="673100"/>
                  </a:lnTo>
                  <a:lnTo>
                    <a:pt x="0" y="673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483" r="8" b="-483"/>
              </a:stretch>
            </a:blipFill>
          </p:spPr>
        </p:sp>
      </p:grpSp>
      <p:sp>
        <p:nvSpPr>
          <p:cNvPr id="41" name="TextBox 41"/>
          <p:cNvSpPr txBox="1"/>
          <p:nvPr/>
        </p:nvSpPr>
        <p:spPr>
          <a:xfrm>
            <a:off x="1355824" y="7451972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Voice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355824" y="8004721"/>
            <a:ext cx="7329934" cy="1109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Web Speech API (Speech-to-Text) and Speech Synthesis API (Text-to-Speech)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9288810" y="6027539"/>
            <a:ext cx="7956798" cy="3400574"/>
            <a:chOff x="0" y="0"/>
            <a:chExt cx="10609063" cy="4534098"/>
          </a:xfrm>
        </p:grpSpPr>
        <p:sp>
          <p:nvSpPr>
            <p:cNvPr id="44" name="Freeform 44"/>
            <p:cNvSpPr/>
            <p:nvPr/>
          </p:nvSpPr>
          <p:spPr>
            <a:xfrm>
              <a:off x="6350" y="6350"/>
              <a:ext cx="10596372" cy="4521454"/>
            </a:xfrm>
            <a:custGeom>
              <a:avLst/>
              <a:gdLst/>
              <a:ahLst/>
              <a:cxnLst/>
              <a:rect l="l" t="t" r="r" b="b"/>
              <a:pathLst>
                <a:path w="10596372" h="4521454">
                  <a:moveTo>
                    <a:pt x="0" y="167513"/>
                  </a:moveTo>
                  <a:cubicBezTo>
                    <a:pt x="0" y="75057"/>
                    <a:pt x="75184" y="0"/>
                    <a:pt x="167894" y="0"/>
                  </a:cubicBezTo>
                  <a:lnTo>
                    <a:pt x="10428478" y="0"/>
                  </a:lnTo>
                  <a:cubicBezTo>
                    <a:pt x="10521188" y="0"/>
                    <a:pt x="10596372" y="75057"/>
                    <a:pt x="10596372" y="167513"/>
                  </a:cubicBezTo>
                  <a:lnTo>
                    <a:pt x="10596372" y="4353814"/>
                  </a:lnTo>
                  <a:cubicBezTo>
                    <a:pt x="10596372" y="4446397"/>
                    <a:pt x="10521188" y="4521327"/>
                    <a:pt x="10428478" y="4521327"/>
                  </a:cubicBezTo>
                  <a:lnTo>
                    <a:pt x="167894" y="4521327"/>
                  </a:lnTo>
                  <a:cubicBezTo>
                    <a:pt x="75184" y="4521454"/>
                    <a:pt x="0" y="4446397"/>
                    <a:pt x="0" y="4353814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45" name="Freeform 45"/>
            <p:cNvSpPr/>
            <p:nvPr/>
          </p:nvSpPr>
          <p:spPr>
            <a:xfrm>
              <a:off x="0" y="0"/>
              <a:ext cx="10609072" cy="4534154"/>
            </a:xfrm>
            <a:custGeom>
              <a:avLst/>
              <a:gdLst/>
              <a:ahLst/>
              <a:cxnLst/>
              <a:rect l="l" t="t" r="r" b="b"/>
              <a:pathLst>
                <a:path w="10609072" h="4534154">
                  <a:moveTo>
                    <a:pt x="0" y="173863"/>
                  </a:moveTo>
                  <a:cubicBezTo>
                    <a:pt x="0" y="77851"/>
                    <a:pt x="77978" y="0"/>
                    <a:pt x="174244" y="0"/>
                  </a:cubicBezTo>
                  <a:lnTo>
                    <a:pt x="10434828" y="0"/>
                  </a:lnTo>
                  <a:lnTo>
                    <a:pt x="10434828" y="6350"/>
                  </a:lnTo>
                  <a:lnTo>
                    <a:pt x="10434828" y="0"/>
                  </a:lnTo>
                  <a:cubicBezTo>
                    <a:pt x="10530967" y="0"/>
                    <a:pt x="10609072" y="77851"/>
                    <a:pt x="10609072" y="173863"/>
                  </a:cubicBezTo>
                  <a:lnTo>
                    <a:pt x="10602722" y="173863"/>
                  </a:lnTo>
                  <a:lnTo>
                    <a:pt x="10609072" y="173863"/>
                  </a:lnTo>
                  <a:lnTo>
                    <a:pt x="10609072" y="4360164"/>
                  </a:lnTo>
                  <a:lnTo>
                    <a:pt x="10602722" y="4360164"/>
                  </a:lnTo>
                  <a:lnTo>
                    <a:pt x="10609072" y="4360164"/>
                  </a:lnTo>
                  <a:cubicBezTo>
                    <a:pt x="10609072" y="4456176"/>
                    <a:pt x="10531094" y="4534027"/>
                    <a:pt x="10434828" y="4534027"/>
                  </a:cubicBezTo>
                  <a:lnTo>
                    <a:pt x="10434828" y="4527677"/>
                  </a:lnTo>
                  <a:lnTo>
                    <a:pt x="10434828" y="4534027"/>
                  </a:lnTo>
                  <a:lnTo>
                    <a:pt x="174244" y="4534027"/>
                  </a:lnTo>
                  <a:lnTo>
                    <a:pt x="174244" y="4527677"/>
                  </a:lnTo>
                  <a:lnTo>
                    <a:pt x="174244" y="4534027"/>
                  </a:lnTo>
                  <a:cubicBezTo>
                    <a:pt x="77978" y="4534154"/>
                    <a:pt x="0" y="4456303"/>
                    <a:pt x="0" y="4360164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4360164"/>
                  </a:lnTo>
                  <a:lnTo>
                    <a:pt x="6350" y="4360164"/>
                  </a:lnTo>
                  <a:lnTo>
                    <a:pt x="12700" y="4360164"/>
                  </a:lnTo>
                  <a:cubicBezTo>
                    <a:pt x="12700" y="4449191"/>
                    <a:pt x="84963" y="4521327"/>
                    <a:pt x="174244" y="4521327"/>
                  </a:cubicBezTo>
                  <a:lnTo>
                    <a:pt x="10434828" y="4521327"/>
                  </a:lnTo>
                  <a:cubicBezTo>
                    <a:pt x="10523982" y="4521327"/>
                    <a:pt x="10596372" y="4449191"/>
                    <a:pt x="10596372" y="4360164"/>
                  </a:cubicBezTo>
                  <a:lnTo>
                    <a:pt x="10596372" y="173863"/>
                  </a:lnTo>
                  <a:cubicBezTo>
                    <a:pt x="10596372" y="84836"/>
                    <a:pt x="10524109" y="12700"/>
                    <a:pt x="10434828" y="12700"/>
                  </a:cubicBezTo>
                  <a:lnTo>
                    <a:pt x="174244" y="12700"/>
                  </a:lnTo>
                  <a:lnTo>
                    <a:pt x="174244" y="6350"/>
                  </a:lnTo>
                  <a:lnTo>
                    <a:pt x="174244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grpSp>
        <p:nvGrpSpPr>
          <p:cNvPr id="46" name="Group 46"/>
          <p:cNvGrpSpPr/>
          <p:nvPr/>
        </p:nvGrpSpPr>
        <p:grpSpPr>
          <a:xfrm>
            <a:off x="9602241" y="6340971"/>
            <a:ext cx="897583" cy="897582"/>
            <a:chOff x="0" y="0"/>
            <a:chExt cx="1196777" cy="1196777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F20374"/>
            </a:solidFill>
          </p:spPr>
        </p:sp>
      </p:grpSp>
      <p:grpSp>
        <p:nvGrpSpPr>
          <p:cNvPr id="48" name="Group 48"/>
          <p:cNvGrpSpPr>
            <a:grpSpLocks noChangeAspect="1"/>
          </p:cNvGrpSpPr>
          <p:nvPr/>
        </p:nvGrpSpPr>
        <p:grpSpPr>
          <a:xfrm>
            <a:off x="9848999" y="6537275"/>
            <a:ext cx="403920" cy="504825"/>
            <a:chOff x="0" y="0"/>
            <a:chExt cx="538560" cy="673100"/>
          </a:xfrm>
        </p:grpSpPr>
        <p:sp>
          <p:nvSpPr>
            <p:cNvPr id="49" name="Freeform 49" descr="preencoded.png"/>
            <p:cNvSpPr/>
            <p:nvPr/>
          </p:nvSpPr>
          <p:spPr>
            <a:xfrm>
              <a:off x="0" y="0"/>
              <a:ext cx="538607" cy="673100"/>
            </a:xfrm>
            <a:custGeom>
              <a:avLst/>
              <a:gdLst/>
              <a:ahLst/>
              <a:cxnLst/>
              <a:rect l="l" t="t" r="r" b="b"/>
              <a:pathLst>
                <a:path w="538607" h="673100">
                  <a:moveTo>
                    <a:pt x="0" y="0"/>
                  </a:moveTo>
                  <a:lnTo>
                    <a:pt x="538607" y="0"/>
                  </a:lnTo>
                  <a:lnTo>
                    <a:pt x="538607" y="673100"/>
                  </a:lnTo>
                  <a:lnTo>
                    <a:pt x="0" y="673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483" r="8" b="-483"/>
              </a:stretch>
            </a:blipFill>
          </p:spPr>
        </p:sp>
      </p:grpSp>
      <p:sp>
        <p:nvSpPr>
          <p:cNvPr id="50" name="TextBox 50"/>
          <p:cNvSpPr txBox="1"/>
          <p:nvPr/>
        </p:nvSpPr>
        <p:spPr>
          <a:xfrm>
            <a:off x="9602241" y="7451972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Deployment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9602241" y="8004721"/>
            <a:ext cx="7329934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Vercel cloud hosting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1143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18270" y="580430"/>
            <a:ext cx="9407575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Unique Selling Proposition (USP)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13508" y="2014835"/>
            <a:ext cx="599778" cy="599778"/>
            <a:chOff x="0" y="0"/>
            <a:chExt cx="799703" cy="799703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787019" cy="787019"/>
            </a:xfrm>
            <a:custGeom>
              <a:avLst/>
              <a:gdLst/>
              <a:ahLst/>
              <a:cxnLst/>
              <a:rect l="l" t="t" r="r" b="b"/>
              <a:pathLst>
                <a:path w="787019" h="787019">
                  <a:moveTo>
                    <a:pt x="0" y="146939"/>
                  </a:moveTo>
                  <a:cubicBezTo>
                    <a:pt x="0" y="65786"/>
                    <a:pt x="65786" y="0"/>
                    <a:pt x="146939" y="0"/>
                  </a:cubicBezTo>
                  <a:lnTo>
                    <a:pt x="640080" y="0"/>
                  </a:lnTo>
                  <a:cubicBezTo>
                    <a:pt x="721233" y="0"/>
                    <a:pt x="787019" y="65786"/>
                    <a:pt x="787019" y="146939"/>
                  </a:cubicBezTo>
                  <a:lnTo>
                    <a:pt x="787019" y="640080"/>
                  </a:lnTo>
                  <a:cubicBezTo>
                    <a:pt x="787019" y="721233"/>
                    <a:pt x="721233" y="787019"/>
                    <a:pt x="640080" y="787019"/>
                  </a:cubicBezTo>
                  <a:lnTo>
                    <a:pt x="146939" y="787019"/>
                  </a:lnTo>
                  <a:cubicBezTo>
                    <a:pt x="65786" y="787019"/>
                    <a:pt x="0" y="721233"/>
                    <a:pt x="0" y="640080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99719" cy="799719"/>
            </a:xfrm>
            <a:custGeom>
              <a:avLst/>
              <a:gdLst/>
              <a:ahLst/>
              <a:cxnLst/>
              <a:rect l="l" t="t" r="r" b="b"/>
              <a:pathLst>
                <a:path w="799719" h="799719">
                  <a:moveTo>
                    <a:pt x="0" y="153289"/>
                  </a:moveTo>
                  <a:cubicBezTo>
                    <a:pt x="0" y="68580"/>
                    <a:pt x="68580" y="0"/>
                    <a:pt x="153289" y="0"/>
                  </a:cubicBezTo>
                  <a:lnTo>
                    <a:pt x="646430" y="0"/>
                  </a:lnTo>
                  <a:lnTo>
                    <a:pt x="646430" y="6350"/>
                  </a:lnTo>
                  <a:lnTo>
                    <a:pt x="646430" y="0"/>
                  </a:lnTo>
                  <a:cubicBezTo>
                    <a:pt x="731139" y="0"/>
                    <a:pt x="799719" y="68580"/>
                    <a:pt x="799719" y="153289"/>
                  </a:cubicBezTo>
                  <a:lnTo>
                    <a:pt x="793369" y="153289"/>
                  </a:lnTo>
                  <a:lnTo>
                    <a:pt x="799719" y="153289"/>
                  </a:lnTo>
                  <a:lnTo>
                    <a:pt x="799719" y="646430"/>
                  </a:lnTo>
                  <a:lnTo>
                    <a:pt x="793369" y="646430"/>
                  </a:lnTo>
                  <a:lnTo>
                    <a:pt x="799719" y="646430"/>
                  </a:lnTo>
                  <a:cubicBezTo>
                    <a:pt x="799719" y="731139"/>
                    <a:pt x="731139" y="799719"/>
                    <a:pt x="646430" y="799719"/>
                  </a:cubicBezTo>
                  <a:lnTo>
                    <a:pt x="646430" y="793369"/>
                  </a:lnTo>
                  <a:lnTo>
                    <a:pt x="646430" y="799719"/>
                  </a:lnTo>
                  <a:lnTo>
                    <a:pt x="153289" y="799719"/>
                  </a:lnTo>
                  <a:lnTo>
                    <a:pt x="153289" y="793369"/>
                  </a:lnTo>
                  <a:lnTo>
                    <a:pt x="153289" y="799719"/>
                  </a:lnTo>
                  <a:cubicBezTo>
                    <a:pt x="68580" y="799719"/>
                    <a:pt x="0" y="731139"/>
                    <a:pt x="0" y="646430"/>
                  </a:cubicBezTo>
                  <a:lnTo>
                    <a:pt x="0" y="153289"/>
                  </a:lnTo>
                  <a:lnTo>
                    <a:pt x="6350" y="153289"/>
                  </a:lnTo>
                  <a:lnTo>
                    <a:pt x="0" y="153289"/>
                  </a:lnTo>
                  <a:moveTo>
                    <a:pt x="12700" y="153289"/>
                  </a:moveTo>
                  <a:lnTo>
                    <a:pt x="12700" y="646430"/>
                  </a:lnTo>
                  <a:lnTo>
                    <a:pt x="6350" y="646430"/>
                  </a:lnTo>
                  <a:lnTo>
                    <a:pt x="12700" y="646430"/>
                  </a:lnTo>
                  <a:cubicBezTo>
                    <a:pt x="12700" y="724027"/>
                    <a:pt x="75692" y="787019"/>
                    <a:pt x="153289" y="787019"/>
                  </a:cubicBezTo>
                  <a:lnTo>
                    <a:pt x="646430" y="787019"/>
                  </a:lnTo>
                  <a:cubicBezTo>
                    <a:pt x="724027" y="787019"/>
                    <a:pt x="787019" y="724027"/>
                    <a:pt x="787019" y="646430"/>
                  </a:cubicBezTo>
                  <a:lnTo>
                    <a:pt x="787019" y="153289"/>
                  </a:lnTo>
                  <a:cubicBezTo>
                    <a:pt x="787019" y="75692"/>
                    <a:pt x="724027" y="12700"/>
                    <a:pt x="646430" y="12700"/>
                  </a:cubicBezTo>
                  <a:lnTo>
                    <a:pt x="153289" y="12700"/>
                  </a:lnTo>
                  <a:lnTo>
                    <a:pt x="153289" y="6350"/>
                  </a:lnTo>
                  <a:lnTo>
                    <a:pt x="153289" y="12700"/>
                  </a:lnTo>
                  <a:cubicBezTo>
                    <a:pt x="75692" y="12700"/>
                    <a:pt x="12700" y="75692"/>
                    <a:pt x="12700" y="153289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770757" y="1982986"/>
            <a:ext cx="3703885" cy="548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All-in-One Solution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70757" y="2565201"/>
            <a:ext cx="15598974" cy="54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Career discovery, skill development, interview practice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13508" y="3628579"/>
            <a:ext cx="599778" cy="599778"/>
            <a:chOff x="0" y="0"/>
            <a:chExt cx="799703" cy="799703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787019" cy="787019"/>
            </a:xfrm>
            <a:custGeom>
              <a:avLst/>
              <a:gdLst/>
              <a:ahLst/>
              <a:cxnLst/>
              <a:rect l="l" t="t" r="r" b="b"/>
              <a:pathLst>
                <a:path w="787019" h="787019">
                  <a:moveTo>
                    <a:pt x="0" y="146939"/>
                  </a:moveTo>
                  <a:cubicBezTo>
                    <a:pt x="0" y="65786"/>
                    <a:pt x="65786" y="0"/>
                    <a:pt x="146939" y="0"/>
                  </a:cubicBezTo>
                  <a:lnTo>
                    <a:pt x="640080" y="0"/>
                  </a:lnTo>
                  <a:cubicBezTo>
                    <a:pt x="721233" y="0"/>
                    <a:pt x="787019" y="65786"/>
                    <a:pt x="787019" y="146939"/>
                  </a:cubicBezTo>
                  <a:lnTo>
                    <a:pt x="787019" y="640080"/>
                  </a:lnTo>
                  <a:cubicBezTo>
                    <a:pt x="787019" y="721233"/>
                    <a:pt x="721233" y="787019"/>
                    <a:pt x="640080" y="787019"/>
                  </a:cubicBezTo>
                  <a:lnTo>
                    <a:pt x="146939" y="787019"/>
                  </a:lnTo>
                  <a:cubicBezTo>
                    <a:pt x="65786" y="787019"/>
                    <a:pt x="0" y="721233"/>
                    <a:pt x="0" y="640080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799719" cy="799719"/>
            </a:xfrm>
            <a:custGeom>
              <a:avLst/>
              <a:gdLst/>
              <a:ahLst/>
              <a:cxnLst/>
              <a:rect l="l" t="t" r="r" b="b"/>
              <a:pathLst>
                <a:path w="799719" h="799719">
                  <a:moveTo>
                    <a:pt x="0" y="153289"/>
                  </a:moveTo>
                  <a:cubicBezTo>
                    <a:pt x="0" y="68580"/>
                    <a:pt x="68580" y="0"/>
                    <a:pt x="153289" y="0"/>
                  </a:cubicBezTo>
                  <a:lnTo>
                    <a:pt x="646430" y="0"/>
                  </a:lnTo>
                  <a:lnTo>
                    <a:pt x="646430" y="6350"/>
                  </a:lnTo>
                  <a:lnTo>
                    <a:pt x="646430" y="0"/>
                  </a:lnTo>
                  <a:cubicBezTo>
                    <a:pt x="731139" y="0"/>
                    <a:pt x="799719" y="68580"/>
                    <a:pt x="799719" y="153289"/>
                  </a:cubicBezTo>
                  <a:lnTo>
                    <a:pt x="793369" y="153289"/>
                  </a:lnTo>
                  <a:lnTo>
                    <a:pt x="799719" y="153289"/>
                  </a:lnTo>
                  <a:lnTo>
                    <a:pt x="799719" y="646430"/>
                  </a:lnTo>
                  <a:lnTo>
                    <a:pt x="793369" y="646430"/>
                  </a:lnTo>
                  <a:lnTo>
                    <a:pt x="799719" y="646430"/>
                  </a:lnTo>
                  <a:cubicBezTo>
                    <a:pt x="799719" y="731139"/>
                    <a:pt x="731139" y="799719"/>
                    <a:pt x="646430" y="799719"/>
                  </a:cubicBezTo>
                  <a:lnTo>
                    <a:pt x="646430" y="793369"/>
                  </a:lnTo>
                  <a:lnTo>
                    <a:pt x="646430" y="799719"/>
                  </a:lnTo>
                  <a:lnTo>
                    <a:pt x="153289" y="799719"/>
                  </a:lnTo>
                  <a:lnTo>
                    <a:pt x="153289" y="793369"/>
                  </a:lnTo>
                  <a:lnTo>
                    <a:pt x="153289" y="799719"/>
                  </a:lnTo>
                  <a:cubicBezTo>
                    <a:pt x="68580" y="799719"/>
                    <a:pt x="0" y="731139"/>
                    <a:pt x="0" y="646430"/>
                  </a:cubicBezTo>
                  <a:lnTo>
                    <a:pt x="0" y="153289"/>
                  </a:lnTo>
                  <a:lnTo>
                    <a:pt x="6350" y="153289"/>
                  </a:lnTo>
                  <a:lnTo>
                    <a:pt x="0" y="153289"/>
                  </a:lnTo>
                  <a:moveTo>
                    <a:pt x="12700" y="153289"/>
                  </a:moveTo>
                  <a:lnTo>
                    <a:pt x="12700" y="646430"/>
                  </a:lnTo>
                  <a:lnTo>
                    <a:pt x="6350" y="646430"/>
                  </a:lnTo>
                  <a:lnTo>
                    <a:pt x="12700" y="646430"/>
                  </a:lnTo>
                  <a:cubicBezTo>
                    <a:pt x="12700" y="724027"/>
                    <a:pt x="75692" y="787019"/>
                    <a:pt x="153289" y="787019"/>
                  </a:cubicBezTo>
                  <a:lnTo>
                    <a:pt x="646430" y="787019"/>
                  </a:lnTo>
                  <a:cubicBezTo>
                    <a:pt x="724027" y="787019"/>
                    <a:pt x="787019" y="724027"/>
                    <a:pt x="787019" y="646430"/>
                  </a:cubicBezTo>
                  <a:lnTo>
                    <a:pt x="787019" y="153289"/>
                  </a:lnTo>
                  <a:cubicBezTo>
                    <a:pt x="787019" y="75692"/>
                    <a:pt x="724027" y="12700"/>
                    <a:pt x="646430" y="12700"/>
                  </a:cubicBezTo>
                  <a:lnTo>
                    <a:pt x="153289" y="12700"/>
                  </a:lnTo>
                  <a:lnTo>
                    <a:pt x="153289" y="6350"/>
                  </a:lnTo>
                  <a:lnTo>
                    <a:pt x="153289" y="12700"/>
                  </a:lnTo>
                  <a:cubicBezTo>
                    <a:pt x="75692" y="12700"/>
                    <a:pt x="12700" y="75692"/>
                    <a:pt x="12700" y="153289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770757" y="3596729"/>
            <a:ext cx="4807446" cy="548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AI-Powered Personalization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70757" y="4178945"/>
            <a:ext cx="15598974" cy="54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Adaptive guidance based on skills and profile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13508" y="5242322"/>
            <a:ext cx="599778" cy="599778"/>
            <a:chOff x="0" y="0"/>
            <a:chExt cx="799703" cy="799703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787019" cy="787019"/>
            </a:xfrm>
            <a:custGeom>
              <a:avLst/>
              <a:gdLst/>
              <a:ahLst/>
              <a:cxnLst/>
              <a:rect l="l" t="t" r="r" b="b"/>
              <a:pathLst>
                <a:path w="787019" h="787019">
                  <a:moveTo>
                    <a:pt x="0" y="146939"/>
                  </a:moveTo>
                  <a:cubicBezTo>
                    <a:pt x="0" y="65786"/>
                    <a:pt x="65786" y="0"/>
                    <a:pt x="146939" y="0"/>
                  </a:cubicBezTo>
                  <a:lnTo>
                    <a:pt x="640080" y="0"/>
                  </a:lnTo>
                  <a:cubicBezTo>
                    <a:pt x="721233" y="0"/>
                    <a:pt x="787019" y="65786"/>
                    <a:pt x="787019" y="146939"/>
                  </a:cubicBezTo>
                  <a:lnTo>
                    <a:pt x="787019" y="640080"/>
                  </a:lnTo>
                  <a:cubicBezTo>
                    <a:pt x="787019" y="721233"/>
                    <a:pt x="721233" y="787019"/>
                    <a:pt x="640080" y="787019"/>
                  </a:cubicBezTo>
                  <a:lnTo>
                    <a:pt x="146939" y="787019"/>
                  </a:lnTo>
                  <a:cubicBezTo>
                    <a:pt x="65786" y="787019"/>
                    <a:pt x="0" y="721233"/>
                    <a:pt x="0" y="640080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799719" cy="799719"/>
            </a:xfrm>
            <a:custGeom>
              <a:avLst/>
              <a:gdLst/>
              <a:ahLst/>
              <a:cxnLst/>
              <a:rect l="l" t="t" r="r" b="b"/>
              <a:pathLst>
                <a:path w="799719" h="799719">
                  <a:moveTo>
                    <a:pt x="0" y="153289"/>
                  </a:moveTo>
                  <a:cubicBezTo>
                    <a:pt x="0" y="68580"/>
                    <a:pt x="68580" y="0"/>
                    <a:pt x="153289" y="0"/>
                  </a:cubicBezTo>
                  <a:lnTo>
                    <a:pt x="646430" y="0"/>
                  </a:lnTo>
                  <a:lnTo>
                    <a:pt x="646430" y="6350"/>
                  </a:lnTo>
                  <a:lnTo>
                    <a:pt x="646430" y="0"/>
                  </a:lnTo>
                  <a:cubicBezTo>
                    <a:pt x="731139" y="0"/>
                    <a:pt x="799719" y="68580"/>
                    <a:pt x="799719" y="153289"/>
                  </a:cubicBezTo>
                  <a:lnTo>
                    <a:pt x="793369" y="153289"/>
                  </a:lnTo>
                  <a:lnTo>
                    <a:pt x="799719" y="153289"/>
                  </a:lnTo>
                  <a:lnTo>
                    <a:pt x="799719" y="646430"/>
                  </a:lnTo>
                  <a:lnTo>
                    <a:pt x="793369" y="646430"/>
                  </a:lnTo>
                  <a:lnTo>
                    <a:pt x="799719" y="646430"/>
                  </a:lnTo>
                  <a:cubicBezTo>
                    <a:pt x="799719" y="731139"/>
                    <a:pt x="731139" y="799719"/>
                    <a:pt x="646430" y="799719"/>
                  </a:cubicBezTo>
                  <a:lnTo>
                    <a:pt x="646430" y="793369"/>
                  </a:lnTo>
                  <a:lnTo>
                    <a:pt x="646430" y="799719"/>
                  </a:lnTo>
                  <a:lnTo>
                    <a:pt x="153289" y="799719"/>
                  </a:lnTo>
                  <a:lnTo>
                    <a:pt x="153289" y="793369"/>
                  </a:lnTo>
                  <a:lnTo>
                    <a:pt x="153289" y="799719"/>
                  </a:lnTo>
                  <a:cubicBezTo>
                    <a:pt x="68580" y="799719"/>
                    <a:pt x="0" y="731139"/>
                    <a:pt x="0" y="646430"/>
                  </a:cubicBezTo>
                  <a:lnTo>
                    <a:pt x="0" y="153289"/>
                  </a:lnTo>
                  <a:lnTo>
                    <a:pt x="6350" y="153289"/>
                  </a:lnTo>
                  <a:lnTo>
                    <a:pt x="0" y="153289"/>
                  </a:lnTo>
                  <a:moveTo>
                    <a:pt x="12700" y="153289"/>
                  </a:moveTo>
                  <a:lnTo>
                    <a:pt x="12700" y="646430"/>
                  </a:lnTo>
                  <a:lnTo>
                    <a:pt x="6350" y="646430"/>
                  </a:lnTo>
                  <a:lnTo>
                    <a:pt x="12700" y="646430"/>
                  </a:lnTo>
                  <a:cubicBezTo>
                    <a:pt x="12700" y="724027"/>
                    <a:pt x="75692" y="787019"/>
                    <a:pt x="153289" y="787019"/>
                  </a:cubicBezTo>
                  <a:lnTo>
                    <a:pt x="646430" y="787019"/>
                  </a:lnTo>
                  <a:cubicBezTo>
                    <a:pt x="724027" y="787019"/>
                    <a:pt x="787019" y="724027"/>
                    <a:pt x="787019" y="646430"/>
                  </a:cubicBezTo>
                  <a:lnTo>
                    <a:pt x="787019" y="153289"/>
                  </a:lnTo>
                  <a:cubicBezTo>
                    <a:pt x="787019" y="75692"/>
                    <a:pt x="724027" y="12700"/>
                    <a:pt x="646430" y="12700"/>
                  </a:cubicBezTo>
                  <a:lnTo>
                    <a:pt x="153289" y="12700"/>
                  </a:lnTo>
                  <a:lnTo>
                    <a:pt x="153289" y="6350"/>
                  </a:lnTo>
                  <a:lnTo>
                    <a:pt x="153289" y="12700"/>
                  </a:lnTo>
                  <a:cubicBezTo>
                    <a:pt x="75692" y="12700"/>
                    <a:pt x="12700" y="75692"/>
                    <a:pt x="12700" y="153289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770757" y="5210472"/>
            <a:ext cx="5148262" cy="548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Realistic Interview Simulation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770757" y="5792689"/>
            <a:ext cx="15598974" cy="54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Chat and voice modes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913508" y="6856065"/>
            <a:ext cx="599778" cy="599778"/>
            <a:chOff x="0" y="0"/>
            <a:chExt cx="799703" cy="799703"/>
          </a:xfrm>
        </p:grpSpPr>
        <p:sp>
          <p:nvSpPr>
            <p:cNvPr id="23" name="Freeform 23"/>
            <p:cNvSpPr/>
            <p:nvPr/>
          </p:nvSpPr>
          <p:spPr>
            <a:xfrm>
              <a:off x="6350" y="6350"/>
              <a:ext cx="787019" cy="787019"/>
            </a:xfrm>
            <a:custGeom>
              <a:avLst/>
              <a:gdLst/>
              <a:ahLst/>
              <a:cxnLst/>
              <a:rect l="l" t="t" r="r" b="b"/>
              <a:pathLst>
                <a:path w="787019" h="787019">
                  <a:moveTo>
                    <a:pt x="0" y="146939"/>
                  </a:moveTo>
                  <a:cubicBezTo>
                    <a:pt x="0" y="65786"/>
                    <a:pt x="65786" y="0"/>
                    <a:pt x="146939" y="0"/>
                  </a:cubicBezTo>
                  <a:lnTo>
                    <a:pt x="640080" y="0"/>
                  </a:lnTo>
                  <a:cubicBezTo>
                    <a:pt x="721233" y="0"/>
                    <a:pt x="787019" y="65786"/>
                    <a:pt x="787019" y="146939"/>
                  </a:cubicBezTo>
                  <a:lnTo>
                    <a:pt x="787019" y="640080"/>
                  </a:lnTo>
                  <a:cubicBezTo>
                    <a:pt x="787019" y="721233"/>
                    <a:pt x="721233" y="787019"/>
                    <a:pt x="640080" y="787019"/>
                  </a:cubicBezTo>
                  <a:lnTo>
                    <a:pt x="146939" y="787019"/>
                  </a:lnTo>
                  <a:cubicBezTo>
                    <a:pt x="65786" y="787019"/>
                    <a:pt x="0" y="721233"/>
                    <a:pt x="0" y="640080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799719" cy="799719"/>
            </a:xfrm>
            <a:custGeom>
              <a:avLst/>
              <a:gdLst/>
              <a:ahLst/>
              <a:cxnLst/>
              <a:rect l="l" t="t" r="r" b="b"/>
              <a:pathLst>
                <a:path w="799719" h="799719">
                  <a:moveTo>
                    <a:pt x="0" y="153289"/>
                  </a:moveTo>
                  <a:cubicBezTo>
                    <a:pt x="0" y="68580"/>
                    <a:pt x="68580" y="0"/>
                    <a:pt x="153289" y="0"/>
                  </a:cubicBezTo>
                  <a:lnTo>
                    <a:pt x="646430" y="0"/>
                  </a:lnTo>
                  <a:lnTo>
                    <a:pt x="646430" y="6350"/>
                  </a:lnTo>
                  <a:lnTo>
                    <a:pt x="646430" y="0"/>
                  </a:lnTo>
                  <a:cubicBezTo>
                    <a:pt x="731139" y="0"/>
                    <a:pt x="799719" y="68580"/>
                    <a:pt x="799719" y="153289"/>
                  </a:cubicBezTo>
                  <a:lnTo>
                    <a:pt x="793369" y="153289"/>
                  </a:lnTo>
                  <a:lnTo>
                    <a:pt x="799719" y="153289"/>
                  </a:lnTo>
                  <a:lnTo>
                    <a:pt x="799719" y="646430"/>
                  </a:lnTo>
                  <a:lnTo>
                    <a:pt x="793369" y="646430"/>
                  </a:lnTo>
                  <a:lnTo>
                    <a:pt x="799719" y="646430"/>
                  </a:lnTo>
                  <a:cubicBezTo>
                    <a:pt x="799719" y="731139"/>
                    <a:pt x="731139" y="799719"/>
                    <a:pt x="646430" y="799719"/>
                  </a:cubicBezTo>
                  <a:lnTo>
                    <a:pt x="646430" y="793369"/>
                  </a:lnTo>
                  <a:lnTo>
                    <a:pt x="646430" y="799719"/>
                  </a:lnTo>
                  <a:lnTo>
                    <a:pt x="153289" y="799719"/>
                  </a:lnTo>
                  <a:lnTo>
                    <a:pt x="153289" y="793369"/>
                  </a:lnTo>
                  <a:lnTo>
                    <a:pt x="153289" y="799719"/>
                  </a:lnTo>
                  <a:cubicBezTo>
                    <a:pt x="68580" y="799719"/>
                    <a:pt x="0" y="731139"/>
                    <a:pt x="0" y="646430"/>
                  </a:cubicBezTo>
                  <a:lnTo>
                    <a:pt x="0" y="153289"/>
                  </a:lnTo>
                  <a:lnTo>
                    <a:pt x="6350" y="153289"/>
                  </a:lnTo>
                  <a:lnTo>
                    <a:pt x="0" y="153289"/>
                  </a:lnTo>
                  <a:moveTo>
                    <a:pt x="12700" y="153289"/>
                  </a:moveTo>
                  <a:lnTo>
                    <a:pt x="12700" y="646430"/>
                  </a:lnTo>
                  <a:lnTo>
                    <a:pt x="6350" y="646430"/>
                  </a:lnTo>
                  <a:lnTo>
                    <a:pt x="12700" y="646430"/>
                  </a:lnTo>
                  <a:cubicBezTo>
                    <a:pt x="12700" y="724027"/>
                    <a:pt x="75692" y="787019"/>
                    <a:pt x="153289" y="787019"/>
                  </a:cubicBezTo>
                  <a:lnTo>
                    <a:pt x="646430" y="787019"/>
                  </a:lnTo>
                  <a:cubicBezTo>
                    <a:pt x="724027" y="787019"/>
                    <a:pt x="787019" y="724027"/>
                    <a:pt x="787019" y="646430"/>
                  </a:cubicBezTo>
                  <a:lnTo>
                    <a:pt x="787019" y="153289"/>
                  </a:lnTo>
                  <a:cubicBezTo>
                    <a:pt x="787019" y="75692"/>
                    <a:pt x="724027" y="12700"/>
                    <a:pt x="646430" y="12700"/>
                  </a:cubicBezTo>
                  <a:lnTo>
                    <a:pt x="153289" y="12700"/>
                  </a:lnTo>
                  <a:lnTo>
                    <a:pt x="153289" y="6350"/>
                  </a:lnTo>
                  <a:lnTo>
                    <a:pt x="153289" y="12700"/>
                  </a:lnTo>
                  <a:cubicBezTo>
                    <a:pt x="75692" y="12700"/>
                    <a:pt x="12700" y="75692"/>
                    <a:pt x="12700" y="153289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770757" y="6824216"/>
            <a:ext cx="4499819" cy="548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Cloud-Based and Scalable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770757" y="7406431"/>
            <a:ext cx="15598974" cy="54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Accessible anytime, minimal infrastructure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913508" y="8469809"/>
            <a:ext cx="599778" cy="599778"/>
            <a:chOff x="0" y="0"/>
            <a:chExt cx="799703" cy="799703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787019" cy="787019"/>
            </a:xfrm>
            <a:custGeom>
              <a:avLst/>
              <a:gdLst/>
              <a:ahLst/>
              <a:cxnLst/>
              <a:rect l="l" t="t" r="r" b="b"/>
              <a:pathLst>
                <a:path w="787019" h="787019">
                  <a:moveTo>
                    <a:pt x="0" y="146939"/>
                  </a:moveTo>
                  <a:cubicBezTo>
                    <a:pt x="0" y="65786"/>
                    <a:pt x="65786" y="0"/>
                    <a:pt x="146939" y="0"/>
                  </a:cubicBezTo>
                  <a:lnTo>
                    <a:pt x="640080" y="0"/>
                  </a:lnTo>
                  <a:cubicBezTo>
                    <a:pt x="721233" y="0"/>
                    <a:pt x="787019" y="65786"/>
                    <a:pt x="787019" y="146939"/>
                  </a:cubicBezTo>
                  <a:lnTo>
                    <a:pt x="787019" y="640080"/>
                  </a:lnTo>
                  <a:cubicBezTo>
                    <a:pt x="787019" y="721233"/>
                    <a:pt x="721233" y="787019"/>
                    <a:pt x="640080" y="787019"/>
                  </a:cubicBezTo>
                  <a:lnTo>
                    <a:pt x="146939" y="787019"/>
                  </a:lnTo>
                  <a:cubicBezTo>
                    <a:pt x="65786" y="787019"/>
                    <a:pt x="0" y="721233"/>
                    <a:pt x="0" y="640080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799719" cy="799719"/>
            </a:xfrm>
            <a:custGeom>
              <a:avLst/>
              <a:gdLst/>
              <a:ahLst/>
              <a:cxnLst/>
              <a:rect l="l" t="t" r="r" b="b"/>
              <a:pathLst>
                <a:path w="799719" h="799719">
                  <a:moveTo>
                    <a:pt x="0" y="153289"/>
                  </a:moveTo>
                  <a:cubicBezTo>
                    <a:pt x="0" y="68580"/>
                    <a:pt x="68580" y="0"/>
                    <a:pt x="153289" y="0"/>
                  </a:cubicBezTo>
                  <a:lnTo>
                    <a:pt x="646430" y="0"/>
                  </a:lnTo>
                  <a:lnTo>
                    <a:pt x="646430" y="6350"/>
                  </a:lnTo>
                  <a:lnTo>
                    <a:pt x="646430" y="0"/>
                  </a:lnTo>
                  <a:cubicBezTo>
                    <a:pt x="731139" y="0"/>
                    <a:pt x="799719" y="68580"/>
                    <a:pt x="799719" y="153289"/>
                  </a:cubicBezTo>
                  <a:lnTo>
                    <a:pt x="793369" y="153289"/>
                  </a:lnTo>
                  <a:lnTo>
                    <a:pt x="799719" y="153289"/>
                  </a:lnTo>
                  <a:lnTo>
                    <a:pt x="799719" y="646430"/>
                  </a:lnTo>
                  <a:lnTo>
                    <a:pt x="793369" y="646430"/>
                  </a:lnTo>
                  <a:lnTo>
                    <a:pt x="799719" y="646430"/>
                  </a:lnTo>
                  <a:cubicBezTo>
                    <a:pt x="799719" y="731139"/>
                    <a:pt x="731139" y="799719"/>
                    <a:pt x="646430" y="799719"/>
                  </a:cubicBezTo>
                  <a:lnTo>
                    <a:pt x="646430" y="793369"/>
                  </a:lnTo>
                  <a:lnTo>
                    <a:pt x="646430" y="799719"/>
                  </a:lnTo>
                  <a:lnTo>
                    <a:pt x="153289" y="799719"/>
                  </a:lnTo>
                  <a:lnTo>
                    <a:pt x="153289" y="793369"/>
                  </a:lnTo>
                  <a:lnTo>
                    <a:pt x="153289" y="799719"/>
                  </a:lnTo>
                  <a:cubicBezTo>
                    <a:pt x="68580" y="799719"/>
                    <a:pt x="0" y="731139"/>
                    <a:pt x="0" y="646430"/>
                  </a:cubicBezTo>
                  <a:lnTo>
                    <a:pt x="0" y="153289"/>
                  </a:lnTo>
                  <a:lnTo>
                    <a:pt x="6350" y="153289"/>
                  </a:lnTo>
                  <a:lnTo>
                    <a:pt x="0" y="153289"/>
                  </a:lnTo>
                  <a:moveTo>
                    <a:pt x="12700" y="153289"/>
                  </a:moveTo>
                  <a:lnTo>
                    <a:pt x="12700" y="646430"/>
                  </a:lnTo>
                  <a:lnTo>
                    <a:pt x="6350" y="646430"/>
                  </a:lnTo>
                  <a:lnTo>
                    <a:pt x="12700" y="646430"/>
                  </a:lnTo>
                  <a:cubicBezTo>
                    <a:pt x="12700" y="724027"/>
                    <a:pt x="75692" y="787019"/>
                    <a:pt x="153289" y="787019"/>
                  </a:cubicBezTo>
                  <a:lnTo>
                    <a:pt x="646430" y="787019"/>
                  </a:lnTo>
                  <a:cubicBezTo>
                    <a:pt x="724027" y="787019"/>
                    <a:pt x="787019" y="724027"/>
                    <a:pt x="787019" y="646430"/>
                  </a:cubicBezTo>
                  <a:lnTo>
                    <a:pt x="787019" y="153289"/>
                  </a:lnTo>
                  <a:cubicBezTo>
                    <a:pt x="787019" y="75692"/>
                    <a:pt x="724027" y="12700"/>
                    <a:pt x="646430" y="12700"/>
                  </a:cubicBezTo>
                  <a:lnTo>
                    <a:pt x="153289" y="12700"/>
                  </a:lnTo>
                  <a:lnTo>
                    <a:pt x="153289" y="6350"/>
                  </a:lnTo>
                  <a:lnTo>
                    <a:pt x="153289" y="12700"/>
                  </a:lnTo>
                  <a:cubicBezTo>
                    <a:pt x="75692" y="12700"/>
                    <a:pt x="12700" y="75692"/>
                    <a:pt x="12700" y="153289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1770757" y="8220975"/>
            <a:ext cx="6158061" cy="548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 dirty="0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Privacy-Focused and Cost-Effective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770757" y="9020175"/>
            <a:ext cx="15598974" cy="54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Free to use, secure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-381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559222"/>
            <a:ext cx="7364165" cy="1041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 dirty="0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Wireframes / Mockups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7155" y="2160389"/>
            <a:ext cx="16193690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Visual representation of three tabs: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7155" y="3341489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Career Discovery</a:t>
            </a: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47155" y="4203650"/>
            <a:ext cx="4912370" cy="4912370"/>
            <a:chOff x="0" y="0"/>
            <a:chExt cx="6549827" cy="6549827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6549771" cy="6549771"/>
            </a:xfrm>
            <a:custGeom>
              <a:avLst/>
              <a:gdLst/>
              <a:ahLst/>
              <a:cxnLst/>
              <a:rect l="l" t="t" r="r" b="b"/>
              <a:pathLst>
                <a:path w="6549771" h="6549771">
                  <a:moveTo>
                    <a:pt x="0" y="0"/>
                  </a:moveTo>
                  <a:lnTo>
                    <a:pt x="6549771" y="0"/>
                  </a:lnTo>
                  <a:lnTo>
                    <a:pt x="6549771" y="6549771"/>
                  </a:lnTo>
                  <a:lnTo>
                    <a:pt x="0" y="65497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6698902" y="3341489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Chat Interview</a:t>
            </a:r>
          </a:p>
        </p:txBody>
      </p: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6698902" y="4203650"/>
            <a:ext cx="4910732" cy="4910732"/>
            <a:chOff x="0" y="0"/>
            <a:chExt cx="6547643" cy="6547643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6547612" cy="6547612"/>
            </a:xfrm>
            <a:custGeom>
              <a:avLst/>
              <a:gdLst/>
              <a:ahLst/>
              <a:cxnLst/>
              <a:rect l="l" t="t" r="r" b="b"/>
              <a:pathLst>
                <a:path w="6547612" h="6547612">
                  <a:moveTo>
                    <a:pt x="0" y="0"/>
                  </a:moveTo>
                  <a:lnTo>
                    <a:pt x="6547612" y="0"/>
                  </a:lnTo>
                  <a:lnTo>
                    <a:pt x="6547612" y="6547612"/>
                  </a:lnTo>
                  <a:lnTo>
                    <a:pt x="0" y="65476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12349014" y="3341489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Voice Interview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2349014" y="4203650"/>
            <a:ext cx="4910732" cy="4910732"/>
            <a:chOff x="0" y="0"/>
            <a:chExt cx="6547643" cy="6547643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6547612" cy="6547612"/>
            </a:xfrm>
            <a:custGeom>
              <a:avLst/>
              <a:gdLst/>
              <a:ahLst/>
              <a:cxnLst/>
              <a:rect l="l" t="t" r="r" b="b"/>
              <a:pathLst>
                <a:path w="6547612" h="6547612">
                  <a:moveTo>
                    <a:pt x="0" y="0"/>
                  </a:moveTo>
                  <a:lnTo>
                    <a:pt x="6547612" y="0"/>
                  </a:lnTo>
                  <a:lnTo>
                    <a:pt x="6547612" y="6547612"/>
                  </a:lnTo>
                  <a:lnTo>
                    <a:pt x="0" y="65476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2137767"/>
            <a:ext cx="7040612" cy="1041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Impact and Benefits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42392" y="3773389"/>
            <a:ext cx="7956797" cy="2203848"/>
            <a:chOff x="0" y="0"/>
            <a:chExt cx="10609063" cy="2938463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10596372" cy="2925826"/>
            </a:xfrm>
            <a:custGeom>
              <a:avLst/>
              <a:gdLst/>
              <a:ahLst/>
              <a:cxnLst/>
              <a:rect l="l" t="t" r="r" b="b"/>
              <a:pathLst>
                <a:path w="10596372" h="2925826">
                  <a:moveTo>
                    <a:pt x="0" y="957453"/>
                  </a:moveTo>
                  <a:cubicBezTo>
                    <a:pt x="0" y="428752"/>
                    <a:pt x="430022" y="0"/>
                    <a:pt x="960501" y="0"/>
                  </a:cubicBezTo>
                  <a:lnTo>
                    <a:pt x="9635871" y="0"/>
                  </a:lnTo>
                  <a:cubicBezTo>
                    <a:pt x="10166350" y="0"/>
                    <a:pt x="10596372" y="428752"/>
                    <a:pt x="10596372" y="957453"/>
                  </a:cubicBezTo>
                  <a:lnTo>
                    <a:pt x="10596372" y="1968246"/>
                  </a:lnTo>
                  <a:cubicBezTo>
                    <a:pt x="10596372" y="2497074"/>
                    <a:pt x="10166350" y="2925699"/>
                    <a:pt x="9635871" y="2925699"/>
                  </a:cubicBezTo>
                  <a:lnTo>
                    <a:pt x="960501" y="2925699"/>
                  </a:lnTo>
                  <a:cubicBezTo>
                    <a:pt x="430022" y="2925826"/>
                    <a:pt x="0" y="2497074"/>
                    <a:pt x="0" y="1968246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0609072" cy="2938526"/>
            </a:xfrm>
            <a:custGeom>
              <a:avLst/>
              <a:gdLst/>
              <a:ahLst/>
              <a:cxnLst/>
              <a:rect l="l" t="t" r="r" b="b"/>
              <a:pathLst>
                <a:path w="10609072" h="2938526">
                  <a:moveTo>
                    <a:pt x="0" y="963803"/>
                  </a:moveTo>
                  <a:cubicBezTo>
                    <a:pt x="0" y="431546"/>
                    <a:pt x="432943" y="0"/>
                    <a:pt x="966851" y="0"/>
                  </a:cubicBezTo>
                  <a:lnTo>
                    <a:pt x="9642221" y="0"/>
                  </a:lnTo>
                  <a:lnTo>
                    <a:pt x="9642221" y="6350"/>
                  </a:lnTo>
                  <a:lnTo>
                    <a:pt x="9642221" y="0"/>
                  </a:lnTo>
                  <a:cubicBezTo>
                    <a:pt x="10176128" y="0"/>
                    <a:pt x="10609072" y="431546"/>
                    <a:pt x="10609072" y="963803"/>
                  </a:cubicBezTo>
                  <a:lnTo>
                    <a:pt x="10602722" y="963803"/>
                  </a:lnTo>
                  <a:lnTo>
                    <a:pt x="10609072" y="963803"/>
                  </a:lnTo>
                  <a:lnTo>
                    <a:pt x="10609072" y="1974596"/>
                  </a:lnTo>
                  <a:lnTo>
                    <a:pt x="10602722" y="1974596"/>
                  </a:lnTo>
                  <a:lnTo>
                    <a:pt x="10609072" y="1974596"/>
                  </a:lnTo>
                  <a:cubicBezTo>
                    <a:pt x="10609072" y="2506980"/>
                    <a:pt x="10176128" y="2938399"/>
                    <a:pt x="9642221" y="2938399"/>
                  </a:cubicBezTo>
                  <a:lnTo>
                    <a:pt x="9642221" y="2932049"/>
                  </a:lnTo>
                  <a:lnTo>
                    <a:pt x="9642221" y="2938399"/>
                  </a:lnTo>
                  <a:lnTo>
                    <a:pt x="966851" y="2938399"/>
                  </a:lnTo>
                  <a:lnTo>
                    <a:pt x="966851" y="2932049"/>
                  </a:lnTo>
                  <a:lnTo>
                    <a:pt x="966851" y="2938399"/>
                  </a:lnTo>
                  <a:cubicBezTo>
                    <a:pt x="432943" y="2938526"/>
                    <a:pt x="0" y="2506980"/>
                    <a:pt x="0" y="1974596"/>
                  </a:cubicBezTo>
                  <a:lnTo>
                    <a:pt x="0" y="963803"/>
                  </a:lnTo>
                  <a:lnTo>
                    <a:pt x="6350" y="963803"/>
                  </a:lnTo>
                  <a:lnTo>
                    <a:pt x="0" y="963803"/>
                  </a:lnTo>
                  <a:moveTo>
                    <a:pt x="12700" y="963803"/>
                  </a:moveTo>
                  <a:lnTo>
                    <a:pt x="12700" y="1974596"/>
                  </a:lnTo>
                  <a:lnTo>
                    <a:pt x="6350" y="1974596"/>
                  </a:lnTo>
                  <a:lnTo>
                    <a:pt x="12700" y="1974596"/>
                  </a:lnTo>
                  <a:cubicBezTo>
                    <a:pt x="12700" y="2499868"/>
                    <a:pt x="439928" y="2925699"/>
                    <a:pt x="966851" y="2925699"/>
                  </a:cubicBezTo>
                  <a:lnTo>
                    <a:pt x="9642221" y="2925699"/>
                  </a:lnTo>
                  <a:cubicBezTo>
                    <a:pt x="10169271" y="2925699"/>
                    <a:pt x="10596372" y="2499868"/>
                    <a:pt x="10596372" y="1974596"/>
                  </a:cubicBezTo>
                  <a:lnTo>
                    <a:pt x="10596372" y="963803"/>
                  </a:lnTo>
                  <a:cubicBezTo>
                    <a:pt x="10596372" y="438531"/>
                    <a:pt x="10169144" y="12700"/>
                    <a:pt x="9642221" y="12700"/>
                  </a:cubicBezTo>
                  <a:lnTo>
                    <a:pt x="966851" y="12700"/>
                  </a:lnTo>
                  <a:lnTo>
                    <a:pt x="966851" y="6350"/>
                  </a:lnTo>
                  <a:lnTo>
                    <a:pt x="966851" y="12700"/>
                  </a:lnTo>
                  <a:cubicBezTo>
                    <a:pt x="439928" y="12700"/>
                    <a:pt x="12700" y="438531"/>
                    <a:pt x="12700" y="963803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355824" y="4001095"/>
            <a:ext cx="3709244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Time and Cost Savings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55824" y="4553842"/>
            <a:ext cx="7329934" cy="1109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Saves time and cost compared to traditional counseling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288810" y="3773389"/>
            <a:ext cx="7956798" cy="2203848"/>
            <a:chOff x="0" y="0"/>
            <a:chExt cx="10609063" cy="2938463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10596372" cy="2925826"/>
            </a:xfrm>
            <a:custGeom>
              <a:avLst/>
              <a:gdLst/>
              <a:ahLst/>
              <a:cxnLst/>
              <a:rect l="l" t="t" r="r" b="b"/>
              <a:pathLst>
                <a:path w="10596372" h="2925826">
                  <a:moveTo>
                    <a:pt x="0" y="957453"/>
                  </a:moveTo>
                  <a:cubicBezTo>
                    <a:pt x="0" y="428752"/>
                    <a:pt x="430022" y="0"/>
                    <a:pt x="960501" y="0"/>
                  </a:cubicBezTo>
                  <a:lnTo>
                    <a:pt x="9635871" y="0"/>
                  </a:lnTo>
                  <a:cubicBezTo>
                    <a:pt x="10166350" y="0"/>
                    <a:pt x="10596372" y="428752"/>
                    <a:pt x="10596372" y="957453"/>
                  </a:cubicBezTo>
                  <a:lnTo>
                    <a:pt x="10596372" y="1968246"/>
                  </a:lnTo>
                  <a:cubicBezTo>
                    <a:pt x="10596372" y="2497074"/>
                    <a:pt x="10166350" y="2925699"/>
                    <a:pt x="9635871" y="2925699"/>
                  </a:cubicBezTo>
                  <a:lnTo>
                    <a:pt x="960501" y="2925699"/>
                  </a:lnTo>
                  <a:cubicBezTo>
                    <a:pt x="430022" y="2925826"/>
                    <a:pt x="0" y="2497074"/>
                    <a:pt x="0" y="1968246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0609072" cy="2938526"/>
            </a:xfrm>
            <a:custGeom>
              <a:avLst/>
              <a:gdLst/>
              <a:ahLst/>
              <a:cxnLst/>
              <a:rect l="l" t="t" r="r" b="b"/>
              <a:pathLst>
                <a:path w="10609072" h="2938526">
                  <a:moveTo>
                    <a:pt x="0" y="963803"/>
                  </a:moveTo>
                  <a:cubicBezTo>
                    <a:pt x="0" y="431546"/>
                    <a:pt x="432943" y="0"/>
                    <a:pt x="966851" y="0"/>
                  </a:cubicBezTo>
                  <a:lnTo>
                    <a:pt x="9642221" y="0"/>
                  </a:lnTo>
                  <a:lnTo>
                    <a:pt x="9642221" y="6350"/>
                  </a:lnTo>
                  <a:lnTo>
                    <a:pt x="9642221" y="0"/>
                  </a:lnTo>
                  <a:cubicBezTo>
                    <a:pt x="10176128" y="0"/>
                    <a:pt x="10609072" y="431546"/>
                    <a:pt x="10609072" y="963803"/>
                  </a:cubicBezTo>
                  <a:lnTo>
                    <a:pt x="10602722" y="963803"/>
                  </a:lnTo>
                  <a:lnTo>
                    <a:pt x="10609072" y="963803"/>
                  </a:lnTo>
                  <a:lnTo>
                    <a:pt x="10609072" y="1974596"/>
                  </a:lnTo>
                  <a:lnTo>
                    <a:pt x="10602722" y="1974596"/>
                  </a:lnTo>
                  <a:lnTo>
                    <a:pt x="10609072" y="1974596"/>
                  </a:lnTo>
                  <a:cubicBezTo>
                    <a:pt x="10609072" y="2506980"/>
                    <a:pt x="10176128" y="2938399"/>
                    <a:pt x="9642221" y="2938399"/>
                  </a:cubicBezTo>
                  <a:lnTo>
                    <a:pt x="9642221" y="2932049"/>
                  </a:lnTo>
                  <a:lnTo>
                    <a:pt x="9642221" y="2938399"/>
                  </a:lnTo>
                  <a:lnTo>
                    <a:pt x="966851" y="2938399"/>
                  </a:lnTo>
                  <a:lnTo>
                    <a:pt x="966851" y="2932049"/>
                  </a:lnTo>
                  <a:lnTo>
                    <a:pt x="966851" y="2938399"/>
                  </a:lnTo>
                  <a:cubicBezTo>
                    <a:pt x="432943" y="2938526"/>
                    <a:pt x="0" y="2506980"/>
                    <a:pt x="0" y="1974596"/>
                  </a:cubicBezTo>
                  <a:lnTo>
                    <a:pt x="0" y="963803"/>
                  </a:lnTo>
                  <a:lnTo>
                    <a:pt x="6350" y="963803"/>
                  </a:lnTo>
                  <a:lnTo>
                    <a:pt x="0" y="963803"/>
                  </a:lnTo>
                  <a:moveTo>
                    <a:pt x="12700" y="963803"/>
                  </a:moveTo>
                  <a:lnTo>
                    <a:pt x="12700" y="1974596"/>
                  </a:lnTo>
                  <a:lnTo>
                    <a:pt x="6350" y="1974596"/>
                  </a:lnTo>
                  <a:lnTo>
                    <a:pt x="12700" y="1974596"/>
                  </a:lnTo>
                  <a:cubicBezTo>
                    <a:pt x="12700" y="2499868"/>
                    <a:pt x="439928" y="2925699"/>
                    <a:pt x="966851" y="2925699"/>
                  </a:cubicBezTo>
                  <a:lnTo>
                    <a:pt x="9642221" y="2925699"/>
                  </a:lnTo>
                  <a:cubicBezTo>
                    <a:pt x="10169271" y="2925699"/>
                    <a:pt x="10596372" y="2499868"/>
                    <a:pt x="10596372" y="1974596"/>
                  </a:cubicBezTo>
                  <a:lnTo>
                    <a:pt x="10596372" y="963803"/>
                  </a:lnTo>
                  <a:cubicBezTo>
                    <a:pt x="10596372" y="438531"/>
                    <a:pt x="10169144" y="12700"/>
                    <a:pt x="9642221" y="12700"/>
                  </a:cubicBezTo>
                  <a:lnTo>
                    <a:pt x="966851" y="12700"/>
                  </a:lnTo>
                  <a:lnTo>
                    <a:pt x="966851" y="6350"/>
                  </a:lnTo>
                  <a:lnTo>
                    <a:pt x="966851" y="12700"/>
                  </a:lnTo>
                  <a:cubicBezTo>
                    <a:pt x="439928" y="12700"/>
                    <a:pt x="12700" y="438531"/>
                    <a:pt x="12700" y="963803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9602241" y="4001095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Structured Learning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602241" y="4553842"/>
            <a:ext cx="7329934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Provides structured, personalized learning roadmaps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42392" y="6266855"/>
            <a:ext cx="7956797" cy="1725066"/>
            <a:chOff x="0" y="0"/>
            <a:chExt cx="10609063" cy="2300088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10596373" cy="2287524"/>
            </a:xfrm>
            <a:custGeom>
              <a:avLst/>
              <a:gdLst/>
              <a:ahLst/>
              <a:cxnLst/>
              <a:rect l="l" t="t" r="r" b="b"/>
              <a:pathLst>
                <a:path w="10596373" h="2287524">
                  <a:moveTo>
                    <a:pt x="0" y="957580"/>
                  </a:moveTo>
                  <a:cubicBezTo>
                    <a:pt x="0" y="428752"/>
                    <a:pt x="430530" y="0"/>
                    <a:pt x="961644" y="0"/>
                  </a:cubicBezTo>
                  <a:lnTo>
                    <a:pt x="9634728" y="0"/>
                  </a:lnTo>
                  <a:cubicBezTo>
                    <a:pt x="10165842" y="0"/>
                    <a:pt x="10596373" y="428752"/>
                    <a:pt x="10596373" y="957580"/>
                  </a:cubicBezTo>
                  <a:lnTo>
                    <a:pt x="10596373" y="1329944"/>
                  </a:lnTo>
                  <a:cubicBezTo>
                    <a:pt x="10596373" y="1858772"/>
                    <a:pt x="10165842" y="2287524"/>
                    <a:pt x="9634728" y="2287524"/>
                  </a:cubicBezTo>
                  <a:lnTo>
                    <a:pt x="961644" y="2287524"/>
                  </a:lnTo>
                  <a:cubicBezTo>
                    <a:pt x="430530" y="2287397"/>
                    <a:pt x="0" y="1858645"/>
                    <a:pt x="0" y="1329817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10609073" cy="2300224"/>
            </a:xfrm>
            <a:custGeom>
              <a:avLst/>
              <a:gdLst/>
              <a:ahLst/>
              <a:cxnLst/>
              <a:rect l="l" t="t" r="r" b="b"/>
              <a:pathLst>
                <a:path w="10609073" h="2300224">
                  <a:moveTo>
                    <a:pt x="0" y="963930"/>
                  </a:moveTo>
                  <a:cubicBezTo>
                    <a:pt x="0" y="431546"/>
                    <a:pt x="433451" y="0"/>
                    <a:pt x="967994" y="0"/>
                  </a:cubicBezTo>
                  <a:lnTo>
                    <a:pt x="9641078" y="0"/>
                  </a:lnTo>
                  <a:lnTo>
                    <a:pt x="9641078" y="6350"/>
                  </a:lnTo>
                  <a:lnTo>
                    <a:pt x="9641078" y="0"/>
                  </a:lnTo>
                  <a:cubicBezTo>
                    <a:pt x="10175622" y="0"/>
                    <a:pt x="10609073" y="431546"/>
                    <a:pt x="10609073" y="963930"/>
                  </a:cubicBezTo>
                  <a:lnTo>
                    <a:pt x="10602723" y="963930"/>
                  </a:lnTo>
                  <a:lnTo>
                    <a:pt x="10609073" y="963930"/>
                  </a:lnTo>
                  <a:lnTo>
                    <a:pt x="10609073" y="1336294"/>
                  </a:lnTo>
                  <a:lnTo>
                    <a:pt x="10602723" y="1336294"/>
                  </a:lnTo>
                  <a:lnTo>
                    <a:pt x="10609073" y="1336294"/>
                  </a:lnTo>
                  <a:cubicBezTo>
                    <a:pt x="10609073" y="1868678"/>
                    <a:pt x="10175622" y="2300224"/>
                    <a:pt x="9641078" y="2300224"/>
                  </a:cubicBezTo>
                  <a:lnTo>
                    <a:pt x="9641078" y="2293874"/>
                  </a:lnTo>
                  <a:lnTo>
                    <a:pt x="9641078" y="2300224"/>
                  </a:lnTo>
                  <a:lnTo>
                    <a:pt x="967994" y="2300224"/>
                  </a:lnTo>
                  <a:lnTo>
                    <a:pt x="967994" y="2293874"/>
                  </a:lnTo>
                  <a:lnTo>
                    <a:pt x="967994" y="2300224"/>
                  </a:lnTo>
                  <a:cubicBezTo>
                    <a:pt x="433451" y="2300097"/>
                    <a:pt x="0" y="1868551"/>
                    <a:pt x="0" y="1336167"/>
                  </a:cubicBezTo>
                  <a:lnTo>
                    <a:pt x="0" y="963930"/>
                  </a:lnTo>
                  <a:lnTo>
                    <a:pt x="6350" y="963930"/>
                  </a:lnTo>
                  <a:lnTo>
                    <a:pt x="0" y="963930"/>
                  </a:lnTo>
                  <a:moveTo>
                    <a:pt x="12700" y="963930"/>
                  </a:moveTo>
                  <a:lnTo>
                    <a:pt x="12700" y="1336294"/>
                  </a:lnTo>
                  <a:lnTo>
                    <a:pt x="6350" y="1336294"/>
                  </a:lnTo>
                  <a:lnTo>
                    <a:pt x="12700" y="1336294"/>
                  </a:lnTo>
                  <a:cubicBezTo>
                    <a:pt x="12700" y="1861566"/>
                    <a:pt x="440436" y="2287524"/>
                    <a:pt x="967994" y="2287524"/>
                  </a:cubicBezTo>
                  <a:lnTo>
                    <a:pt x="9641078" y="2287524"/>
                  </a:lnTo>
                  <a:cubicBezTo>
                    <a:pt x="10168763" y="2287524"/>
                    <a:pt x="10596373" y="1861693"/>
                    <a:pt x="10596373" y="1336294"/>
                  </a:cubicBezTo>
                  <a:lnTo>
                    <a:pt x="10596373" y="963930"/>
                  </a:lnTo>
                  <a:cubicBezTo>
                    <a:pt x="10596373" y="438658"/>
                    <a:pt x="10168636" y="12700"/>
                    <a:pt x="9641078" y="12700"/>
                  </a:cubicBezTo>
                  <a:lnTo>
                    <a:pt x="967994" y="12700"/>
                  </a:lnTo>
                  <a:lnTo>
                    <a:pt x="967994" y="6350"/>
                  </a:lnTo>
                  <a:lnTo>
                    <a:pt x="967994" y="12700"/>
                  </a:lnTo>
                  <a:cubicBezTo>
                    <a:pt x="440436" y="12700"/>
                    <a:pt x="12700" y="438531"/>
                    <a:pt x="12700" y="963930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355824" y="6494561"/>
            <a:ext cx="3520231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Improved Readiness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55824" y="7047310"/>
            <a:ext cx="7329934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Improves interview readiness and confidence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9288810" y="6266855"/>
            <a:ext cx="7956798" cy="1725066"/>
            <a:chOff x="0" y="0"/>
            <a:chExt cx="10609063" cy="2300088"/>
          </a:xfrm>
        </p:grpSpPr>
        <p:sp>
          <p:nvSpPr>
            <p:cNvPr id="23" name="Freeform 23"/>
            <p:cNvSpPr/>
            <p:nvPr/>
          </p:nvSpPr>
          <p:spPr>
            <a:xfrm>
              <a:off x="6350" y="6350"/>
              <a:ext cx="10596373" cy="2287524"/>
            </a:xfrm>
            <a:custGeom>
              <a:avLst/>
              <a:gdLst/>
              <a:ahLst/>
              <a:cxnLst/>
              <a:rect l="l" t="t" r="r" b="b"/>
              <a:pathLst>
                <a:path w="10596373" h="2287524">
                  <a:moveTo>
                    <a:pt x="0" y="957580"/>
                  </a:moveTo>
                  <a:cubicBezTo>
                    <a:pt x="0" y="428752"/>
                    <a:pt x="430530" y="0"/>
                    <a:pt x="961644" y="0"/>
                  </a:cubicBezTo>
                  <a:lnTo>
                    <a:pt x="9634728" y="0"/>
                  </a:lnTo>
                  <a:cubicBezTo>
                    <a:pt x="10165842" y="0"/>
                    <a:pt x="10596373" y="428752"/>
                    <a:pt x="10596373" y="957580"/>
                  </a:cubicBezTo>
                  <a:lnTo>
                    <a:pt x="10596373" y="1329944"/>
                  </a:lnTo>
                  <a:cubicBezTo>
                    <a:pt x="10596373" y="1858772"/>
                    <a:pt x="10165842" y="2287524"/>
                    <a:pt x="9634728" y="2287524"/>
                  </a:cubicBezTo>
                  <a:lnTo>
                    <a:pt x="961644" y="2287524"/>
                  </a:lnTo>
                  <a:cubicBezTo>
                    <a:pt x="430530" y="2287397"/>
                    <a:pt x="0" y="1858645"/>
                    <a:pt x="0" y="1329817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10609073" cy="2300224"/>
            </a:xfrm>
            <a:custGeom>
              <a:avLst/>
              <a:gdLst/>
              <a:ahLst/>
              <a:cxnLst/>
              <a:rect l="l" t="t" r="r" b="b"/>
              <a:pathLst>
                <a:path w="10609073" h="2300224">
                  <a:moveTo>
                    <a:pt x="0" y="963930"/>
                  </a:moveTo>
                  <a:cubicBezTo>
                    <a:pt x="0" y="431546"/>
                    <a:pt x="433451" y="0"/>
                    <a:pt x="967994" y="0"/>
                  </a:cubicBezTo>
                  <a:lnTo>
                    <a:pt x="9641078" y="0"/>
                  </a:lnTo>
                  <a:lnTo>
                    <a:pt x="9641078" y="6350"/>
                  </a:lnTo>
                  <a:lnTo>
                    <a:pt x="9641078" y="0"/>
                  </a:lnTo>
                  <a:cubicBezTo>
                    <a:pt x="10175622" y="0"/>
                    <a:pt x="10609073" y="431546"/>
                    <a:pt x="10609073" y="963930"/>
                  </a:cubicBezTo>
                  <a:lnTo>
                    <a:pt x="10602723" y="963930"/>
                  </a:lnTo>
                  <a:lnTo>
                    <a:pt x="10609073" y="963930"/>
                  </a:lnTo>
                  <a:lnTo>
                    <a:pt x="10609073" y="1336294"/>
                  </a:lnTo>
                  <a:lnTo>
                    <a:pt x="10602723" y="1336294"/>
                  </a:lnTo>
                  <a:lnTo>
                    <a:pt x="10609073" y="1336294"/>
                  </a:lnTo>
                  <a:cubicBezTo>
                    <a:pt x="10609073" y="1868678"/>
                    <a:pt x="10175622" y="2300224"/>
                    <a:pt x="9641078" y="2300224"/>
                  </a:cubicBezTo>
                  <a:lnTo>
                    <a:pt x="9641078" y="2293874"/>
                  </a:lnTo>
                  <a:lnTo>
                    <a:pt x="9641078" y="2300224"/>
                  </a:lnTo>
                  <a:lnTo>
                    <a:pt x="967994" y="2300224"/>
                  </a:lnTo>
                  <a:lnTo>
                    <a:pt x="967994" y="2293874"/>
                  </a:lnTo>
                  <a:lnTo>
                    <a:pt x="967994" y="2300224"/>
                  </a:lnTo>
                  <a:cubicBezTo>
                    <a:pt x="433451" y="2300097"/>
                    <a:pt x="0" y="1868551"/>
                    <a:pt x="0" y="1336167"/>
                  </a:cubicBezTo>
                  <a:lnTo>
                    <a:pt x="0" y="963930"/>
                  </a:lnTo>
                  <a:lnTo>
                    <a:pt x="6350" y="963930"/>
                  </a:lnTo>
                  <a:lnTo>
                    <a:pt x="0" y="963930"/>
                  </a:lnTo>
                  <a:moveTo>
                    <a:pt x="12700" y="963930"/>
                  </a:moveTo>
                  <a:lnTo>
                    <a:pt x="12700" y="1336294"/>
                  </a:lnTo>
                  <a:lnTo>
                    <a:pt x="6350" y="1336294"/>
                  </a:lnTo>
                  <a:lnTo>
                    <a:pt x="12700" y="1336294"/>
                  </a:lnTo>
                  <a:cubicBezTo>
                    <a:pt x="12700" y="1861566"/>
                    <a:pt x="440436" y="2287524"/>
                    <a:pt x="967994" y="2287524"/>
                  </a:cubicBezTo>
                  <a:lnTo>
                    <a:pt x="9641078" y="2287524"/>
                  </a:lnTo>
                  <a:cubicBezTo>
                    <a:pt x="10168763" y="2287524"/>
                    <a:pt x="10596373" y="1861693"/>
                    <a:pt x="10596373" y="1336294"/>
                  </a:cubicBezTo>
                  <a:lnTo>
                    <a:pt x="10596373" y="963930"/>
                  </a:lnTo>
                  <a:cubicBezTo>
                    <a:pt x="10596373" y="438658"/>
                    <a:pt x="10168636" y="12700"/>
                    <a:pt x="9641078" y="12700"/>
                  </a:cubicBezTo>
                  <a:lnTo>
                    <a:pt x="967994" y="12700"/>
                  </a:lnTo>
                  <a:lnTo>
                    <a:pt x="967994" y="6350"/>
                  </a:lnTo>
                  <a:lnTo>
                    <a:pt x="967994" y="12700"/>
                  </a:lnTo>
                  <a:cubicBezTo>
                    <a:pt x="440436" y="12700"/>
                    <a:pt x="12700" y="438531"/>
                    <a:pt x="12700" y="963930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9602241" y="6374482"/>
            <a:ext cx="3735586" cy="525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E5E0DF"/>
                </a:solidFill>
                <a:latin typeface="Overpass Ultra-Bold"/>
                <a:ea typeface="Overpass Ultra-Bold"/>
                <a:cs typeface="Overpass Ultra-Bold"/>
                <a:sym typeface="Overpass Ultra-Bold"/>
              </a:rPr>
              <a:t>Universal Accessibility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602241" y="7047310"/>
            <a:ext cx="7329934" cy="63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Accessible anywhere, anytime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375</Words>
  <Application>Microsoft Office PowerPoint</Application>
  <PresentationFormat>Custom</PresentationFormat>
  <Paragraphs>104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Overpass Ultra-Bold</vt:lpstr>
      <vt:lpstr>Overpass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SysBot-AI-Career-Studio (1).pptx</dc:title>
  <dc:creator>loki lokesh</dc:creator>
  <cp:lastModifiedBy>loki lokesh</cp:lastModifiedBy>
  <cp:revision>4</cp:revision>
  <dcterms:created xsi:type="dcterms:W3CDTF">2006-08-16T00:00:00Z</dcterms:created>
  <dcterms:modified xsi:type="dcterms:W3CDTF">2025-09-21T07:09:41Z</dcterms:modified>
  <dc:identifier>DAGzl9sBbF4</dc:identifier>
</cp:coreProperties>
</file>

<file path=docProps/thumbnail.jpeg>
</file>